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handoutMasterIdLst>
    <p:handoutMasterId r:id="rId11"/>
  </p:handoutMasterIdLst>
  <p:sldIdLst>
    <p:sldId id="256" r:id="rId2"/>
    <p:sldId id="257" r:id="rId3"/>
    <p:sldId id="264" r:id="rId4"/>
    <p:sldId id="258" r:id="rId5"/>
    <p:sldId id="262" r:id="rId6"/>
    <p:sldId id="259" r:id="rId7"/>
    <p:sldId id="263" r:id="rId8"/>
    <p:sldId id="265" r:id="rId9"/>
    <p:sldId id="261" r:id="rId10"/>
  </p:sldIdLst>
  <p:sldSz cx="12192000" cy="6858000"/>
  <p:notesSz cx="7010400" cy="120396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3" d="100"/>
          <a:sy n="73" d="100"/>
        </p:scale>
        <p:origin x="360"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9263C9-DA5B-4973-8652-5050EE4183C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38EC5E92-2314-415B-A2FD-5BD68A8EB07F}">
      <dgm:prSet phldrT="[Text]" custT="1"/>
      <dgm:spPr/>
      <dgm:t>
        <a:bodyPr/>
        <a:lstStyle/>
        <a:p>
          <a:r>
            <a:rPr lang="en-US" sz="1200" dirty="0" smtClean="0"/>
            <a:t>Format Pdf size </a:t>
          </a:r>
          <a:r>
            <a:rPr lang="en-US" sz="1200" dirty="0" err="1" smtClean="0"/>
            <a:t>Maksimal</a:t>
          </a:r>
          <a:r>
            <a:rPr lang="en-US" sz="1200" dirty="0" smtClean="0"/>
            <a:t> 1 MB</a:t>
          </a:r>
          <a:endParaRPr lang="en-US" sz="1200" dirty="0"/>
        </a:p>
      </dgm:t>
    </dgm:pt>
    <dgm:pt modelId="{1AF45A4B-6DDA-4F18-9F6E-B947ED305BC1}" type="parTrans" cxnId="{4EB02580-4600-4AA6-AE3C-10CBDA0D775B}">
      <dgm:prSet/>
      <dgm:spPr/>
      <dgm:t>
        <a:bodyPr/>
        <a:lstStyle/>
        <a:p>
          <a:endParaRPr lang="en-US"/>
        </a:p>
      </dgm:t>
    </dgm:pt>
    <dgm:pt modelId="{99510857-819F-4100-B14A-9D6476B612E2}" type="sibTrans" cxnId="{4EB02580-4600-4AA6-AE3C-10CBDA0D775B}">
      <dgm:prSet/>
      <dgm:spPr/>
      <dgm:t>
        <a:bodyPr/>
        <a:lstStyle/>
        <a:p>
          <a:endParaRPr lang="en-US"/>
        </a:p>
      </dgm:t>
    </dgm:pt>
    <dgm:pt modelId="{1EC2E860-AFC3-4EB6-9EF2-0BFC2D50231C}">
      <dgm:prSet phldrT="[Text]" custT="1"/>
      <dgm:spPr/>
      <dgm:t>
        <a:bodyPr/>
        <a:lstStyle/>
        <a:p>
          <a:r>
            <a:rPr lang="en-US" sz="1200" dirty="0" err="1" smtClean="0"/>
            <a:t>Harus</a:t>
          </a:r>
          <a:r>
            <a:rPr lang="en-US" sz="1200" dirty="0" smtClean="0"/>
            <a:t> portrait (</a:t>
          </a:r>
          <a:r>
            <a:rPr lang="en-US" sz="1200" dirty="0" err="1" smtClean="0"/>
            <a:t>berdiri</a:t>
          </a:r>
          <a:r>
            <a:rPr lang="en-US" sz="1200" dirty="0" smtClean="0"/>
            <a:t>)</a:t>
          </a:r>
          <a:endParaRPr lang="en-US" sz="1200" dirty="0"/>
        </a:p>
      </dgm:t>
    </dgm:pt>
    <dgm:pt modelId="{5287B27C-EE86-48DD-BABA-91F27D3B7692}" type="parTrans" cxnId="{08052CDD-805A-4FAE-9CDF-CA92F79A1550}">
      <dgm:prSet/>
      <dgm:spPr/>
      <dgm:t>
        <a:bodyPr/>
        <a:lstStyle/>
        <a:p>
          <a:endParaRPr lang="en-US"/>
        </a:p>
      </dgm:t>
    </dgm:pt>
    <dgm:pt modelId="{EFFF2EFE-C4BC-4CE4-9026-1D1F7197A7C0}" type="sibTrans" cxnId="{08052CDD-805A-4FAE-9CDF-CA92F79A1550}">
      <dgm:prSet/>
      <dgm:spPr/>
      <dgm:t>
        <a:bodyPr/>
        <a:lstStyle/>
        <a:p>
          <a:endParaRPr lang="en-US"/>
        </a:p>
      </dgm:t>
    </dgm:pt>
    <dgm:pt modelId="{78FECAD9-D1B6-4E93-963C-5EC2FB2003F7}">
      <dgm:prSet phldrT="[Text]" custT="1"/>
      <dgm:spPr/>
      <dgm:t>
        <a:bodyPr/>
        <a:lstStyle/>
        <a:p>
          <a:r>
            <a:rPr lang="en-US" sz="1200" dirty="0" smtClean="0"/>
            <a:t>Scan </a:t>
          </a:r>
          <a:r>
            <a:rPr lang="en-US" sz="1200" dirty="0" err="1" smtClean="0"/>
            <a:t>berwarna</a:t>
          </a:r>
          <a:r>
            <a:rPr lang="en-US" sz="1200" dirty="0" smtClean="0"/>
            <a:t> </a:t>
          </a:r>
          <a:r>
            <a:rPr lang="en-US" sz="1200" dirty="0" err="1" smtClean="0"/>
            <a:t>dan</a:t>
          </a:r>
          <a:r>
            <a:rPr lang="en-US" sz="1200" dirty="0" smtClean="0"/>
            <a:t> </a:t>
          </a:r>
          <a:r>
            <a:rPr lang="en-US" sz="1200" dirty="0" err="1" smtClean="0"/>
            <a:t>hasil</a:t>
          </a:r>
          <a:r>
            <a:rPr lang="en-US" sz="1200" dirty="0" smtClean="0"/>
            <a:t> scan </a:t>
          </a:r>
          <a:r>
            <a:rPr lang="en-US" sz="1200" dirty="0" err="1" smtClean="0"/>
            <a:t>dari</a:t>
          </a:r>
          <a:r>
            <a:rPr lang="en-US" sz="1200" dirty="0" smtClean="0"/>
            <a:t> </a:t>
          </a:r>
          <a:r>
            <a:rPr lang="en-US" sz="1200" dirty="0" err="1" smtClean="0"/>
            <a:t>dokumen</a:t>
          </a:r>
          <a:r>
            <a:rPr lang="en-US" sz="1200" dirty="0" smtClean="0"/>
            <a:t> </a:t>
          </a:r>
          <a:r>
            <a:rPr lang="en-US" sz="1200" dirty="0" err="1" smtClean="0"/>
            <a:t>Asli</a:t>
          </a:r>
          <a:endParaRPr lang="en-US" sz="1200" dirty="0"/>
        </a:p>
      </dgm:t>
    </dgm:pt>
    <dgm:pt modelId="{6B83BEC7-3597-4C68-ACB3-B0BE04A49281}" type="parTrans" cxnId="{468FEC2D-2B6D-49E3-B88A-0CFD52388C56}">
      <dgm:prSet/>
      <dgm:spPr/>
      <dgm:t>
        <a:bodyPr/>
        <a:lstStyle/>
        <a:p>
          <a:endParaRPr lang="en-US"/>
        </a:p>
      </dgm:t>
    </dgm:pt>
    <dgm:pt modelId="{2F860D84-3866-4ECD-936C-CF12B2D0D1BF}" type="sibTrans" cxnId="{468FEC2D-2B6D-49E3-B88A-0CFD52388C56}">
      <dgm:prSet/>
      <dgm:spPr/>
      <dgm:t>
        <a:bodyPr/>
        <a:lstStyle/>
        <a:p>
          <a:endParaRPr lang="en-US"/>
        </a:p>
      </dgm:t>
    </dgm:pt>
    <dgm:pt modelId="{E1337D70-4E0B-4E3D-9E5F-9098E9C6898F}">
      <dgm:prSet phldrT="[Text]" custT="1"/>
      <dgm:spPr/>
      <dgm:t>
        <a:bodyPr/>
        <a:lstStyle/>
        <a:p>
          <a:r>
            <a:rPr lang="en-US" sz="1200" dirty="0" smtClean="0"/>
            <a:t>Tutorial </a:t>
          </a:r>
          <a:r>
            <a:rPr lang="en-US" sz="1200" dirty="0" err="1" smtClean="0"/>
            <a:t>silakan</a:t>
          </a:r>
          <a:r>
            <a:rPr lang="en-US" sz="1200" dirty="0" smtClean="0"/>
            <a:t> </a:t>
          </a:r>
          <a:r>
            <a:rPr lang="en-US" sz="1200" dirty="0" err="1" smtClean="0"/>
            <a:t>klik</a:t>
          </a:r>
          <a:r>
            <a:rPr lang="en-US" sz="1200" dirty="0" smtClean="0"/>
            <a:t> di link: https://youtu.be/J42TeP4B9Uc</a:t>
          </a:r>
          <a:endParaRPr lang="en-US" sz="1200" dirty="0"/>
        </a:p>
      </dgm:t>
    </dgm:pt>
    <dgm:pt modelId="{B0FD8962-DEA9-478E-94DD-C87D4EE82322}" type="parTrans" cxnId="{36E87D7C-7E21-4CF4-8A5A-ABD04775FD94}">
      <dgm:prSet/>
      <dgm:spPr/>
      <dgm:t>
        <a:bodyPr/>
        <a:lstStyle/>
        <a:p>
          <a:endParaRPr lang="en-US"/>
        </a:p>
      </dgm:t>
    </dgm:pt>
    <dgm:pt modelId="{FB4BC66A-E473-4906-9D80-7139C9EA828B}" type="sibTrans" cxnId="{36E87D7C-7E21-4CF4-8A5A-ABD04775FD94}">
      <dgm:prSet/>
      <dgm:spPr/>
      <dgm:t>
        <a:bodyPr/>
        <a:lstStyle/>
        <a:p>
          <a:endParaRPr lang="en-US"/>
        </a:p>
      </dgm:t>
    </dgm:pt>
    <dgm:pt modelId="{309EE100-2923-4D82-A5DB-39E33BD95492}" type="pres">
      <dgm:prSet presAssocID="{9C9263C9-DA5B-4973-8652-5050EE4183C0}" presName="diagram" presStyleCnt="0">
        <dgm:presLayoutVars>
          <dgm:dir/>
          <dgm:resizeHandles val="exact"/>
        </dgm:presLayoutVars>
      </dgm:prSet>
      <dgm:spPr/>
      <dgm:t>
        <a:bodyPr/>
        <a:lstStyle/>
        <a:p>
          <a:endParaRPr lang="en-US"/>
        </a:p>
      </dgm:t>
    </dgm:pt>
    <dgm:pt modelId="{07F624C2-8800-4493-AD5E-19CF8B5F5EF9}" type="pres">
      <dgm:prSet presAssocID="{38EC5E92-2314-415B-A2FD-5BD68A8EB07F}" presName="node" presStyleLbl="node1" presStyleIdx="0" presStyleCnt="4">
        <dgm:presLayoutVars>
          <dgm:bulletEnabled val="1"/>
        </dgm:presLayoutVars>
      </dgm:prSet>
      <dgm:spPr/>
      <dgm:t>
        <a:bodyPr/>
        <a:lstStyle/>
        <a:p>
          <a:endParaRPr lang="en-US"/>
        </a:p>
      </dgm:t>
    </dgm:pt>
    <dgm:pt modelId="{E91E0A42-49E3-468C-9C64-2D926AFA2BA2}" type="pres">
      <dgm:prSet presAssocID="{99510857-819F-4100-B14A-9D6476B612E2}" presName="sibTrans" presStyleCnt="0"/>
      <dgm:spPr/>
    </dgm:pt>
    <dgm:pt modelId="{95852917-CC79-4E05-A91E-8BEAA9463F70}" type="pres">
      <dgm:prSet presAssocID="{1EC2E860-AFC3-4EB6-9EF2-0BFC2D50231C}" presName="node" presStyleLbl="node1" presStyleIdx="1" presStyleCnt="4" custScaleX="111216">
        <dgm:presLayoutVars>
          <dgm:bulletEnabled val="1"/>
        </dgm:presLayoutVars>
      </dgm:prSet>
      <dgm:spPr/>
      <dgm:t>
        <a:bodyPr/>
        <a:lstStyle/>
        <a:p>
          <a:endParaRPr lang="en-US"/>
        </a:p>
      </dgm:t>
    </dgm:pt>
    <dgm:pt modelId="{8D9B7E69-B5E5-4DB1-8E61-1F0133ECCFEB}" type="pres">
      <dgm:prSet presAssocID="{EFFF2EFE-C4BC-4CE4-9026-1D1F7197A7C0}" presName="sibTrans" presStyleCnt="0"/>
      <dgm:spPr/>
    </dgm:pt>
    <dgm:pt modelId="{091B9368-DF14-4DFC-B094-6DD77AD5830E}" type="pres">
      <dgm:prSet presAssocID="{78FECAD9-D1B6-4E93-963C-5EC2FB2003F7}" presName="node" presStyleLbl="node1" presStyleIdx="2" presStyleCnt="4">
        <dgm:presLayoutVars>
          <dgm:bulletEnabled val="1"/>
        </dgm:presLayoutVars>
      </dgm:prSet>
      <dgm:spPr/>
      <dgm:t>
        <a:bodyPr/>
        <a:lstStyle/>
        <a:p>
          <a:endParaRPr lang="en-US"/>
        </a:p>
      </dgm:t>
    </dgm:pt>
    <dgm:pt modelId="{7C84E768-7C07-4F85-A301-1232BDC49621}" type="pres">
      <dgm:prSet presAssocID="{2F860D84-3866-4ECD-936C-CF12B2D0D1BF}" presName="sibTrans" presStyleCnt="0"/>
      <dgm:spPr/>
    </dgm:pt>
    <dgm:pt modelId="{ABCEE225-CA1B-4981-86C6-8CE3ABA34521}" type="pres">
      <dgm:prSet presAssocID="{E1337D70-4E0B-4E3D-9E5F-9098E9C6898F}" presName="node" presStyleLbl="node1" presStyleIdx="3" presStyleCnt="4" custScaleX="113606">
        <dgm:presLayoutVars>
          <dgm:bulletEnabled val="1"/>
        </dgm:presLayoutVars>
      </dgm:prSet>
      <dgm:spPr/>
      <dgm:t>
        <a:bodyPr/>
        <a:lstStyle/>
        <a:p>
          <a:endParaRPr lang="en-US"/>
        </a:p>
      </dgm:t>
    </dgm:pt>
  </dgm:ptLst>
  <dgm:cxnLst>
    <dgm:cxn modelId="{37D03BE9-9ECE-4794-AF2A-C762C04014B1}" type="presOf" srcId="{E1337D70-4E0B-4E3D-9E5F-9098E9C6898F}" destId="{ABCEE225-CA1B-4981-86C6-8CE3ABA34521}" srcOrd="0" destOrd="0" presId="urn:microsoft.com/office/officeart/2005/8/layout/default"/>
    <dgm:cxn modelId="{468FEC2D-2B6D-49E3-B88A-0CFD52388C56}" srcId="{9C9263C9-DA5B-4973-8652-5050EE4183C0}" destId="{78FECAD9-D1B6-4E93-963C-5EC2FB2003F7}" srcOrd="2" destOrd="0" parTransId="{6B83BEC7-3597-4C68-ACB3-B0BE04A49281}" sibTransId="{2F860D84-3866-4ECD-936C-CF12B2D0D1BF}"/>
    <dgm:cxn modelId="{4EB02580-4600-4AA6-AE3C-10CBDA0D775B}" srcId="{9C9263C9-DA5B-4973-8652-5050EE4183C0}" destId="{38EC5E92-2314-415B-A2FD-5BD68A8EB07F}" srcOrd="0" destOrd="0" parTransId="{1AF45A4B-6DDA-4F18-9F6E-B947ED305BC1}" sibTransId="{99510857-819F-4100-B14A-9D6476B612E2}"/>
    <dgm:cxn modelId="{6B908201-58C8-40E4-A0F4-ECCEF3C69043}" type="presOf" srcId="{9C9263C9-DA5B-4973-8652-5050EE4183C0}" destId="{309EE100-2923-4D82-A5DB-39E33BD95492}" srcOrd="0" destOrd="0" presId="urn:microsoft.com/office/officeart/2005/8/layout/default"/>
    <dgm:cxn modelId="{424087F2-5EE0-4F14-AF31-2D6AB8506848}" type="presOf" srcId="{38EC5E92-2314-415B-A2FD-5BD68A8EB07F}" destId="{07F624C2-8800-4493-AD5E-19CF8B5F5EF9}" srcOrd="0" destOrd="0" presId="urn:microsoft.com/office/officeart/2005/8/layout/default"/>
    <dgm:cxn modelId="{63EE7256-218E-4574-8E71-7F4A5002B1F0}" type="presOf" srcId="{1EC2E860-AFC3-4EB6-9EF2-0BFC2D50231C}" destId="{95852917-CC79-4E05-A91E-8BEAA9463F70}" srcOrd="0" destOrd="0" presId="urn:microsoft.com/office/officeart/2005/8/layout/default"/>
    <dgm:cxn modelId="{08052CDD-805A-4FAE-9CDF-CA92F79A1550}" srcId="{9C9263C9-DA5B-4973-8652-5050EE4183C0}" destId="{1EC2E860-AFC3-4EB6-9EF2-0BFC2D50231C}" srcOrd="1" destOrd="0" parTransId="{5287B27C-EE86-48DD-BABA-91F27D3B7692}" sibTransId="{EFFF2EFE-C4BC-4CE4-9026-1D1F7197A7C0}"/>
    <dgm:cxn modelId="{7BE1DBE4-79AC-48D6-99EC-6CB68ED9F1C7}" type="presOf" srcId="{78FECAD9-D1B6-4E93-963C-5EC2FB2003F7}" destId="{091B9368-DF14-4DFC-B094-6DD77AD5830E}" srcOrd="0" destOrd="0" presId="urn:microsoft.com/office/officeart/2005/8/layout/default"/>
    <dgm:cxn modelId="{36E87D7C-7E21-4CF4-8A5A-ABD04775FD94}" srcId="{9C9263C9-DA5B-4973-8652-5050EE4183C0}" destId="{E1337D70-4E0B-4E3D-9E5F-9098E9C6898F}" srcOrd="3" destOrd="0" parTransId="{B0FD8962-DEA9-478E-94DD-C87D4EE82322}" sibTransId="{FB4BC66A-E473-4906-9D80-7139C9EA828B}"/>
    <dgm:cxn modelId="{E4A6394B-A47A-4C67-87BC-0EDDDA755423}" type="presParOf" srcId="{309EE100-2923-4D82-A5DB-39E33BD95492}" destId="{07F624C2-8800-4493-AD5E-19CF8B5F5EF9}" srcOrd="0" destOrd="0" presId="urn:microsoft.com/office/officeart/2005/8/layout/default"/>
    <dgm:cxn modelId="{8DEB8B79-D478-4D2B-B853-8E42E7CA2BAD}" type="presParOf" srcId="{309EE100-2923-4D82-A5DB-39E33BD95492}" destId="{E91E0A42-49E3-468C-9C64-2D926AFA2BA2}" srcOrd="1" destOrd="0" presId="urn:microsoft.com/office/officeart/2005/8/layout/default"/>
    <dgm:cxn modelId="{12A2E7A9-F7DB-46F0-A19B-AA4DB46684DA}" type="presParOf" srcId="{309EE100-2923-4D82-A5DB-39E33BD95492}" destId="{95852917-CC79-4E05-A91E-8BEAA9463F70}" srcOrd="2" destOrd="0" presId="urn:microsoft.com/office/officeart/2005/8/layout/default"/>
    <dgm:cxn modelId="{FD2281CF-546E-42A0-A1EA-3F631A8861DB}" type="presParOf" srcId="{309EE100-2923-4D82-A5DB-39E33BD95492}" destId="{8D9B7E69-B5E5-4DB1-8E61-1F0133ECCFEB}" srcOrd="3" destOrd="0" presId="urn:microsoft.com/office/officeart/2005/8/layout/default"/>
    <dgm:cxn modelId="{5DA3D34A-2CEC-4A6E-9FE2-EF36FC461866}" type="presParOf" srcId="{309EE100-2923-4D82-A5DB-39E33BD95492}" destId="{091B9368-DF14-4DFC-B094-6DD77AD5830E}" srcOrd="4" destOrd="0" presId="urn:microsoft.com/office/officeart/2005/8/layout/default"/>
    <dgm:cxn modelId="{B6377510-44B4-42FD-A189-4BFC9F632026}" type="presParOf" srcId="{309EE100-2923-4D82-A5DB-39E33BD95492}" destId="{7C84E768-7C07-4F85-A301-1232BDC49621}" srcOrd="5" destOrd="0" presId="urn:microsoft.com/office/officeart/2005/8/layout/default"/>
    <dgm:cxn modelId="{1CA6E31C-7AEA-4D1B-BA88-EABDC263CC19}" type="presParOf" srcId="{309EE100-2923-4D82-A5DB-39E33BD95492}" destId="{ABCEE225-CA1B-4981-86C6-8CE3ABA34521}"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604070"/>
          </a:xfrm>
          <a:prstGeom prst="rect">
            <a:avLst/>
          </a:prstGeom>
        </p:spPr>
        <p:txBody>
          <a:bodyPr vert="horz" lIns="104141" tIns="52071" rIns="104141" bIns="52071" rtlCol="0"/>
          <a:lstStyle>
            <a:lvl1pPr algn="l">
              <a:defRPr sz="1400"/>
            </a:lvl1pPr>
          </a:lstStyle>
          <a:p>
            <a:endParaRPr lang="en-US"/>
          </a:p>
        </p:txBody>
      </p:sp>
      <p:sp>
        <p:nvSpPr>
          <p:cNvPr id="3" name="Date Placeholder 2"/>
          <p:cNvSpPr>
            <a:spLocks noGrp="1"/>
          </p:cNvSpPr>
          <p:nvPr>
            <p:ph type="dt" sz="quarter" idx="1"/>
          </p:nvPr>
        </p:nvSpPr>
        <p:spPr>
          <a:xfrm>
            <a:off x="3970938" y="1"/>
            <a:ext cx="3037840" cy="604070"/>
          </a:xfrm>
          <a:prstGeom prst="rect">
            <a:avLst/>
          </a:prstGeom>
        </p:spPr>
        <p:txBody>
          <a:bodyPr vert="horz" lIns="104141" tIns="52071" rIns="104141" bIns="52071" rtlCol="0"/>
          <a:lstStyle>
            <a:lvl1pPr algn="r">
              <a:defRPr sz="1400"/>
            </a:lvl1pPr>
          </a:lstStyle>
          <a:p>
            <a:fld id="{1B49C1B9-6784-4A1B-AAD0-5B73A6F545EF}" type="datetimeFigureOut">
              <a:rPr lang="en-US" smtClean="0"/>
              <a:t>4/27/2022</a:t>
            </a:fld>
            <a:endParaRPr lang="en-US"/>
          </a:p>
        </p:txBody>
      </p:sp>
      <p:sp>
        <p:nvSpPr>
          <p:cNvPr id="4" name="Footer Placeholder 3"/>
          <p:cNvSpPr>
            <a:spLocks noGrp="1"/>
          </p:cNvSpPr>
          <p:nvPr>
            <p:ph type="ftr" sz="quarter" idx="2"/>
          </p:nvPr>
        </p:nvSpPr>
        <p:spPr>
          <a:xfrm>
            <a:off x="0" y="11435531"/>
            <a:ext cx="3037840" cy="604069"/>
          </a:xfrm>
          <a:prstGeom prst="rect">
            <a:avLst/>
          </a:prstGeom>
        </p:spPr>
        <p:txBody>
          <a:bodyPr vert="horz" lIns="104141" tIns="52071" rIns="104141" bIns="52071" rtlCol="0" anchor="b"/>
          <a:lstStyle>
            <a:lvl1pPr algn="l">
              <a:defRPr sz="1400"/>
            </a:lvl1pPr>
          </a:lstStyle>
          <a:p>
            <a:endParaRPr lang="en-US"/>
          </a:p>
        </p:txBody>
      </p:sp>
      <p:sp>
        <p:nvSpPr>
          <p:cNvPr id="5" name="Slide Number Placeholder 4"/>
          <p:cNvSpPr>
            <a:spLocks noGrp="1"/>
          </p:cNvSpPr>
          <p:nvPr>
            <p:ph type="sldNum" sz="quarter" idx="3"/>
          </p:nvPr>
        </p:nvSpPr>
        <p:spPr>
          <a:xfrm>
            <a:off x="3970938" y="11435531"/>
            <a:ext cx="3037840" cy="604069"/>
          </a:xfrm>
          <a:prstGeom prst="rect">
            <a:avLst/>
          </a:prstGeom>
        </p:spPr>
        <p:txBody>
          <a:bodyPr vert="horz" lIns="104141" tIns="52071" rIns="104141" bIns="52071" rtlCol="0" anchor="b"/>
          <a:lstStyle>
            <a:lvl1pPr algn="r">
              <a:defRPr sz="1400"/>
            </a:lvl1pPr>
          </a:lstStyle>
          <a:p>
            <a:fld id="{5988DF3F-0F34-42FC-80FC-E7E6E0AA5064}" type="slidenum">
              <a:rPr lang="en-US" smtClean="0"/>
              <a:t>‹#›</a:t>
            </a:fld>
            <a:endParaRPr lang="en-US"/>
          </a:p>
        </p:txBody>
      </p:sp>
    </p:spTree>
    <p:extLst>
      <p:ext uri="{BB962C8B-B14F-4D97-AF65-F5344CB8AC3E}">
        <p14:creationId xmlns:p14="http://schemas.microsoft.com/office/powerpoint/2010/main" val="149053943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3048000" y="3124200"/>
            <a:ext cx="82296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3048000" y="5003322"/>
            <a:ext cx="82296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10733828" y="1110597"/>
            <a:ext cx="2286000" cy="508000"/>
          </a:xfrm>
        </p:spPr>
        <p:txBody>
          <a:bodyPr/>
          <a:lstStyle/>
          <a:p>
            <a:fld id="{61809013-30E0-4F46-A071-E65A22A35508}" type="datetimeFigureOut">
              <a:rPr lang="en-US" smtClean="0"/>
              <a:t>4/27/2022</a:t>
            </a:fld>
            <a:endParaRPr lang="en-US"/>
          </a:p>
        </p:txBody>
      </p:sp>
      <p:sp>
        <p:nvSpPr>
          <p:cNvPr id="17" name="Footer Placeholder 16"/>
          <p:cNvSpPr>
            <a:spLocks noGrp="1"/>
          </p:cNvSpPr>
          <p:nvPr>
            <p:ph type="ftr" sz="quarter" idx="11"/>
          </p:nvPr>
        </p:nvSpPr>
        <p:spPr bwMode="auto">
          <a:xfrm rot="5400000">
            <a:off x="10045959" y="4117661"/>
            <a:ext cx="3657600" cy="512064"/>
          </a:xfrm>
        </p:spPr>
        <p:txBody>
          <a:bodyPr/>
          <a:lstStyle/>
          <a:p>
            <a:endParaRPr lang="en-US"/>
          </a:p>
        </p:txBody>
      </p:sp>
      <p:sp>
        <p:nvSpPr>
          <p:cNvPr id="10" name="Rectangle 9"/>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1215180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812800" y="3429000"/>
            <a:ext cx="17272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746176"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2218944" y="5788152"/>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2540000" y="4495800"/>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767392" y="4928702"/>
            <a:ext cx="812800" cy="517524"/>
          </a:xfrm>
        </p:spPr>
        <p:txBody>
          <a:bodyPr/>
          <a:lstStyle/>
          <a:p>
            <a:fld id="{610351A7-E632-4099-A544-F409CB7C65B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1809013-30E0-4F46-A071-E65A22A35508}" type="datetimeFigureOut">
              <a:rPr lang="en-US" smtClean="0"/>
              <a:t>4/27/2022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351A7-E632-4099-A544-F409CB7C65B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2352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1809013-30E0-4F46-A071-E65A22A35508}" type="datetimeFigureOut">
              <a:rPr lang="en-US" smtClean="0"/>
              <a:t>4/27/2022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0351A7-E632-4099-A544-F409CB7C65B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609600" y="1600200"/>
            <a:ext cx="99568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61809013-30E0-4F46-A071-E65A22A35508}" type="datetimeFigureOut">
              <a:rPr lang="en-US" smtClean="0"/>
              <a:t>4/27/2022</a:t>
            </a:fld>
            <a:endParaRPr lang="en-US"/>
          </a:p>
        </p:txBody>
      </p:sp>
      <p:sp>
        <p:nvSpPr>
          <p:cNvPr id="9" name="Slide Number Placeholder 8"/>
          <p:cNvSpPr>
            <a:spLocks noGrp="1"/>
          </p:cNvSpPr>
          <p:nvPr>
            <p:ph type="sldNum" sz="quarter" idx="15"/>
          </p:nvPr>
        </p:nvSpPr>
        <p:spPr/>
        <p:txBody>
          <a:bodyPr rtlCol="0"/>
          <a:lstStyle/>
          <a:p>
            <a:fld id="{610351A7-E632-4099-A544-F409CB7C65BD}" type="slidenum">
              <a:rPr lang="en-US" smtClean="0"/>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48000" y="2895600"/>
            <a:ext cx="82296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048000" y="5010150"/>
            <a:ext cx="82296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10732008" y="1106932"/>
            <a:ext cx="2286000" cy="508000"/>
          </a:xfrm>
        </p:spPr>
        <p:txBody>
          <a:bodyPr/>
          <a:lstStyle/>
          <a:p>
            <a:fld id="{61809013-30E0-4F46-A071-E65A22A35508}" type="datetimeFigureOut">
              <a:rPr lang="en-US" smtClean="0"/>
              <a:t>4/27/2022</a:t>
            </a:fld>
            <a:endParaRPr lang="en-US"/>
          </a:p>
        </p:txBody>
      </p:sp>
      <p:sp>
        <p:nvSpPr>
          <p:cNvPr id="5" name="Footer Placeholder 4"/>
          <p:cNvSpPr>
            <a:spLocks noGrp="1"/>
          </p:cNvSpPr>
          <p:nvPr>
            <p:ph type="ftr" sz="quarter" idx="11"/>
          </p:nvPr>
        </p:nvSpPr>
        <p:spPr bwMode="auto">
          <a:xfrm rot="5400000">
            <a:off x="10046208" y="4114800"/>
            <a:ext cx="3657600" cy="512064"/>
          </a:xfrm>
        </p:spPr>
        <p:txBody>
          <a:bodyPr/>
          <a:lstStyle/>
          <a:p>
            <a:endParaRPr lang="en-US"/>
          </a:p>
        </p:txBody>
      </p:sp>
      <p:sp>
        <p:nvSpPr>
          <p:cNvPr id="9" name="Rectangle 8"/>
          <p:cNvSpPr/>
          <p:nvPr/>
        </p:nvSpPr>
        <p:spPr bwMode="auto">
          <a:xfrm>
            <a:off x="508000" y="0"/>
            <a:ext cx="8128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368448" y="0"/>
            <a:ext cx="139552"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1320800" y="0"/>
            <a:ext cx="242496"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521760" y="0"/>
            <a:ext cx="30704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41792"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12192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138816"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2302187"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4224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625600" y="0"/>
            <a:ext cx="1016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812800" y="3429000"/>
            <a:ext cx="17272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766272" y="4866752"/>
            <a:ext cx="855232"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454773" y="5500632"/>
            <a:ext cx="18288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2218944" y="5791200"/>
            <a:ext cx="36576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2505387" y="4479888"/>
            <a:ext cx="48768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12130592"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787488" y="4928702"/>
            <a:ext cx="812800" cy="517524"/>
          </a:xfrm>
        </p:spPr>
        <p:txBody>
          <a:bodyPr/>
          <a:lstStyle/>
          <a:p>
            <a:fld id="{610351A7-E632-4099-A544-F409CB7C65BD}"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1809013-30E0-4F46-A071-E65A22A35508}" type="datetimeFigureOut">
              <a:rPr lang="en-US" smtClean="0"/>
              <a:t>4/27/2022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0351A7-E632-4099-A544-F409CB7C65BD}" type="slidenum">
              <a:rPr lang="en-US" smtClean="0"/>
              <a:t>‹#›</a:t>
            </a:fld>
            <a:endParaRPr lang="en-US"/>
          </a:p>
        </p:txBody>
      </p:sp>
      <p:sp>
        <p:nvSpPr>
          <p:cNvPr id="9" name="Content Placeholder 8"/>
          <p:cNvSpPr>
            <a:spLocks noGrp="1"/>
          </p:cNvSpPr>
          <p:nvPr>
            <p:ph sz="quarter" idx="1"/>
          </p:nvPr>
        </p:nvSpPr>
        <p:spPr>
          <a:xfrm>
            <a:off x="609600" y="1600200"/>
            <a:ext cx="48768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5693664" y="1600200"/>
            <a:ext cx="48768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0584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61809013-30E0-4F46-A071-E65A22A35508}" type="datetimeFigureOut">
              <a:rPr lang="en-US" smtClean="0"/>
              <a:t>4/27/2022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0351A7-E632-4099-A544-F409CB7C65BD}" type="slidenum">
              <a:rPr lang="en-US" smtClean="0"/>
              <a:t>‹#›</a:t>
            </a:fld>
            <a:endParaRPr lang="en-US"/>
          </a:p>
        </p:txBody>
      </p:sp>
      <p:sp>
        <p:nvSpPr>
          <p:cNvPr id="11" name="Content Placeholder 10"/>
          <p:cNvSpPr>
            <a:spLocks noGrp="1"/>
          </p:cNvSpPr>
          <p:nvPr>
            <p:ph sz="quarter" idx="2"/>
          </p:nvPr>
        </p:nvSpPr>
        <p:spPr>
          <a:xfrm>
            <a:off x="609600" y="2362200"/>
            <a:ext cx="48768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5829300" y="2362200"/>
            <a:ext cx="48768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6096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5791200" y="1569720"/>
            <a:ext cx="48768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61809013-30E0-4F46-A071-E65A22A35508}" type="datetimeFigureOut">
              <a:rPr lang="en-US" smtClean="0"/>
              <a:t>4/27/2022</a:t>
            </a:fld>
            <a:endParaRPr lang="en-US"/>
          </a:p>
        </p:txBody>
      </p:sp>
      <p:sp>
        <p:nvSpPr>
          <p:cNvPr id="7" name="Slide Number Placeholder 6"/>
          <p:cNvSpPr>
            <a:spLocks noGrp="1"/>
          </p:cNvSpPr>
          <p:nvPr>
            <p:ph type="sldNum" sz="quarter" idx="11"/>
          </p:nvPr>
        </p:nvSpPr>
        <p:spPr/>
        <p:txBody>
          <a:bodyPr rtlCol="0"/>
          <a:lstStyle/>
          <a:p>
            <a:fld id="{610351A7-E632-4099-A544-F409CB7C65BD}" type="slidenum">
              <a:rPr lang="en-US" smtClean="0"/>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809013-30E0-4F46-A071-E65A22A35508}" type="datetimeFigureOut">
              <a:rPr lang="en-US" smtClean="0"/>
              <a:t>4/27/2022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0351A7-E632-4099-A544-F409CB7C65B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5547360" y="3124200"/>
            <a:ext cx="6309360" cy="6096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083040" y="274320"/>
            <a:ext cx="2036064"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406400" y="274320"/>
            <a:ext cx="75184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61809013-30E0-4F46-A071-E65A22A35508}" type="datetimeFigureOut">
              <a:rPr lang="en-US" smtClean="0"/>
              <a:t>4/27/2022</a:t>
            </a:fld>
            <a:endParaRPr lang="en-US"/>
          </a:p>
        </p:txBody>
      </p:sp>
      <p:sp>
        <p:nvSpPr>
          <p:cNvPr id="22" name="Slide Number Placeholder 21"/>
          <p:cNvSpPr>
            <a:spLocks noGrp="1"/>
          </p:cNvSpPr>
          <p:nvPr>
            <p:ph type="sldNum" sz="quarter" idx="15"/>
          </p:nvPr>
        </p:nvSpPr>
        <p:spPr/>
        <p:txBody>
          <a:bodyPr rtlCol="0"/>
          <a:lstStyle/>
          <a:p>
            <a:fld id="{610351A7-E632-4099-A544-F409CB7C65BD}" type="slidenum">
              <a:rPr lang="en-US" smtClean="0"/>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11684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5518404" y="3124200"/>
            <a:ext cx="6309360" cy="6096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82296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9021064" y="264795"/>
            <a:ext cx="2032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119888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11785600" y="0"/>
            <a:ext cx="4064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83312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256395"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61809013-30E0-4F46-A071-E65A22A35508}" type="datetimeFigureOut">
              <a:rPr lang="en-US" smtClean="0"/>
              <a:t>4/27/2022</a:t>
            </a:fld>
            <a:endParaRPr lang="en-US"/>
          </a:p>
        </p:txBody>
      </p:sp>
      <p:sp>
        <p:nvSpPr>
          <p:cNvPr id="18" name="Slide Number Placeholder 17"/>
          <p:cNvSpPr>
            <a:spLocks noGrp="1"/>
          </p:cNvSpPr>
          <p:nvPr>
            <p:ph type="sldNum" sz="quarter" idx="11"/>
          </p:nvPr>
        </p:nvSpPr>
        <p:spPr/>
        <p:txBody>
          <a:bodyPr rtlCol="0"/>
          <a:lstStyle/>
          <a:p>
            <a:fld id="{610351A7-E632-4099-A544-F409CB7C65BD}" type="slidenum">
              <a:rPr lang="en-US" smtClean="0"/>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11684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609600" y="274638"/>
            <a:ext cx="99568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600200"/>
            <a:ext cx="99568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10454640" y="1017843"/>
            <a:ext cx="2011680" cy="512064"/>
          </a:xfrm>
          <a:prstGeom prst="rect">
            <a:avLst/>
          </a:prstGeom>
        </p:spPr>
        <p:txBody>
          <a:bodyPr vert="horz" anchor="ctr" anchorCtr="0"/>
          <a:lstStyle>
            <a:lvl1pPr algn="r" eaLnBrk="1" latinLnBrk="0" hangingPunct="1">
              <a:defRPr kumimoji="0" sz="1200">
                <a:solidFill>
                  <a:schemeClr val="tx2"/>
                </a:solidFill>
              </a:defRPr>
            </a:lvl1pPr>
          </a:lstStyle>
          <a:p>
            <a:fld id="{61809013-30E0-4F46-A071-E65A22A35508}" type="datetimeFigureOut">
              <a:rPr lang="en-US" smtClean="0"/>
              <a:t>4/27/2022</a:t>
            </a:fld>
            <a:endParaRPr lang="en-US"/>
          </a:p>
        </p:txBody>
      </p:sp>
      <p:sp>
        <p:nvSpPr>
          <p:cNvPr id="3" name="Footer Placeholder 2"/>
          <p:cNvSpPr>
            <a:spLocks noGrp="1"/>
          </p:cNvSpPr>
          <p:nvPr>
            <p:ph type="ftr" sz="quarter" idx="3"/>
          </p:nvPr>
        </p:nvSpPr>
        <p:spPr>
          <a:xfrm rot="5400000">
            <a:off x="9853648" y="3676280"/>
            <a:ext cx="3200400" cy="48768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1016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119888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11785600" y="0"/>
            <a:ext cx="4064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18872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10875264" y="5715000"/>
            <a:ext cx="73152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10838688" y="5734050"/>
            <a:ext cx="812800" cy="521208"/>
          </a:xfrm>
          <a:prstGeom prst="rect">
            <a:avLst/>
          </a:prstGeom>
        </p:spPr>
        <p:txBody>
          <a:bodyPr vert="horz" anchor="ctr"/>
          <a:lstStyle>
            <a:lvl1pPr algn="ctr" eaLnBrk="1" latinLnBrk="0" hangingPunct="1">
              <a:defRPr kumimoji="0" sz="1400" b="1">
                <a:solidFill>
                  <a:srgbClr val="FFFFFF"/>
                </a:solidFill>
              </a:defRPr>
            </a:lvl1pPr>
          </a:lstStyle>
          <a:p>
            <a:fld id="{610351A7-E632-4099-A544-F409CB7C65B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29538" y="302115"/>
            <a:ext cx="9673689" cy="2387600"/>
          </a:xfrm>
        </p:spPr>
        <p:txBody>
          <a:bodyPr>
            <a:normAutofit/>
          </a:bodyPr>
          <a:lstStyle/>
          <a:p>
            <a:r>
              <a:rPr lang="en-US" dirty="0" err="1" smtClean="0"/>
              <a:t>Pemberkasan</a:t>
            </a:r>
            <a:r>
              <a:rPr lang="en-US" dirty="0" smtClean="0"/>
              <a:t> </a:t>
            </a:r>
            <a:r>
              <a:rPr lang="en-US" dirty="0" err="1" smtClean="0"/>
              <a:t>Penggajian</a:t>
            </a:r>
            <a:r>
              <a:rPr lang="en-US" dirty="0" smtClean="0"/>
              <a:t> PPPK</a:t>
            </a:r>
            <a:r>
              <a:rPr lang="id-ID" dirty="0"/>
              <a:t> </a:t>
            </a:r>
            <a:r>
              <a:rPr lang="en-US" dirty="0" smtClean="0"/>
              <a:t>PROVINSI JAWA TENGAH</a:t>
            </a:r>
            <a:r>
              <a:rPr lang="id-ID" dirty="0" smtClean="0"/>
              <a:t> formasi tahun 2021</a:t>
            </a:r>
            <a:endParaRPr lang="en-US" dirty="0"/>
          </a:p>
        </p:txBody>
      </p:sp>
    </p:spTree>
    <p:extLst>
      <p:ext uri="{BB962C8B-B14F-4D97-AF65-F5344CB8AC3E}">
        <p14:creationId xmlns:p14="http://schemas.microsoft.com/office/powerpoint/2010/main" val="5568238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236370" y="1571222"/>
            <a:ext cx="9790217" cy="4159877"/>
          </a:xfrm>
        </p:spPr>
        <p:txBody>
          <a:bodyPr>
            <a:normAutofit fontScale="25000" lnSpcReduction="20000"/>
          </a:bodyPr>
          <a:lstStyle/>
          <a:p>
            <a:pPr marL="0" indent="0">
              <a:spcBef>
                <a:spcPts val="1200"/>
              </a:spcBef>
              <a:buNone/>
            </a:pPr>
            <a:r>
              <a:rPr lang="en-US" sz="8000" dirty="0" smtClean="0">
                <a:latin typeface="Tahoma" panose="020B0604030504040204" pitchFamily="34" charset="0"/>
                <a:ea typeface="Tahoma" panose="020B0604030504040204" pitchFamily="34" charset="0"/>
                <a:cs typeface="Tahoma" panose="020B0604030504040204" pitchFamily="34" charset="0"/>
              </a:rPr>
              <a:t>B</a:t>
            </a:r>
            <a:r>
              <a:rPr lang="id-ID" sz="8000" dirty="0" smtClean="0">
                <a:latin typeface="Tahoma" panose="020B0604030504040204" pitchFamily="34" charset="0"/>
                <a:ea typeface="Tahoma" panose="020B0604030504040204" pitchFamily="34" charset="0"/>
                <a:cs typeface="Tahoma" panose="020B0604030504040204" pitchFamily="34" charset="0"/>
              </a:rPr>
              <a:t>erdasarkan Permendagri No. 6 Tahun 2021 tentang Teknis Pemberian Gaji dan Tunjangan PPPK yang bekerja pada instansi daerah, </a:t>
            </a:r>
            <a:r>
              <a:rPr lang="en-US" sz="8000" dirty="0" err="1" smtClean="0">
                <a:latin typeface="Tahoma" panose="020B0604030504040204" pitchFamily="34" charset="0"/>
                <a:ea typeface="Tahoma" panose="020B0604030504040204" pitchFamily="34" charset="0"/>
                <a:cs typeface="Tahoma" panose="020B0604030504040204" pitchFamily="34" charset="0"/>
              </a:rPr>
              <a:t>dokumen</a:t>
            </a:r>
            <a:r>
              <a:rPr lang="en-US" sz="8000" dirty="0" smtClean="0">
                <a:latin typeface="Tahoma" panose="020B0604030504040204" pitchFamily="34" charset="0"/>
                <a:ea typeface="Tahoma" panose="020B0604030504040204" pitchFamily="34" charset="0"/>
                <a:cs typeface="Tahoma" panose="020B0604030504040204" pitchFamily="34" charset="0"/>
              </a:rPr>
              <a:t> yang </a:t>
            </a:r>
            <a:r>
              <a:rPr lang="en-US" sz="8000" dirty="0" err="1" smtClean="0">
                <a:latin typeface="Tahoma" panose="020B0604030504040204" pitchFamily="34" charset="0"/>
                <a:ea typeface="Tahoma" panose="020B0604030504040204" pitchFamily="34" charset="0"/>
                <a:cs typeface="Tahoma" panose="020B0604030504040204" pitchFamily="34" charset="0"/>
              </a:rPr>
              <a:t>harus</a:t>
            </a:r>
            <a:r>
              <a:rPr lang="en-US" sz="8000" dirty="0" smtClean="0">
                <a:latin typeface="Tahoma" panose="020B0604030504040204" pitchFamily="34" charset="0"/>
                <a:ea typeface="Tahoma" panose="020B0604030504040204" pitchFamily="34" charset="0"/>
                <a:cs typeface="Tahoma" panose="020B0604030504040204" pitchFamily="34" charset="0"/>
              </a:rPr>
              <a:t> </a:t>
            </a:r>
            <a:r>
              <a:rPr lang="en-US" sz="8000" dirty="0" err="1" smtClean="0">
                <a:latin typeface="Tahoma" panose="020B0604030504040204" pitchFamily="34" charset="0"/>
                <a:ea typeface="Tahoma" panose="020B0604030504040204" pitchFamily="34" charset="0"/>
                <a:cs typeface="Tahoma" panose="020B0604030504040204" pitchFamily="34" charset="0"/>
              </a:rPr>
              <a:t>dipersiapkan</a:t>
            </a:r>
            <a:r>
              <a:rPr lang="en-US" sz="8000" dirty="0" smtClean="0">
                <a:latin typeface="Tahoma" panose="020B0604030504040204" pitchFamily="34" charset="0"/>
                <a:ea typeface="Tahoma" panose="020B0604030504040204" pitchFamily="34" charset="0"/>
                <a:cs typeface="Tahoma" panose="020B0604030504040204" pitchFamily="34" charset="0"/>
              </a:rPr>
              <a:t> </a:t>
            </a:r>
            <a:r>
              <a:rPr lang="en-US" sz="8000" dirty="0" err="1" smtClean="0">
                <a:latin typeface="Tahoma" panose="020B0604030504040204" pitchFamily="34" charset="0"/>
                <a:ea typeface="Tahoma" panose="020B0604030504040204" pitchFamily="34" charset="0"/>
                <a:cs typeface="Tahoma" panose="020B0604030504040204" pitchFamily="34" charset="0"/>
              </a:rPr>
              <a:t>untuk</a:t>
            </a:r>
            <a:r>
              <a:rPr lang="en-US" sz="8000" dirty="0" smtClean="0">
                <a:latin typeface="Tahoma" panose="020B0604030504040204" pitchFamily="34" charset="0"/>
                <a:ea typeface="Tahoma" panose="020B0604030504040204" pitchFamily="34" charset="0"/>
                <a:cs typeface="Tahoma" panose="020B0604030504040204" pitchFamily="34" charset="0"/>
              </a:rPr>
              <a:t> </a:t>
            </a:r>
            <a:r>
              <a:rPr lang="en-US" sz="8000" dirty="0" err="1" smtClean="0">
                <a:latin typeface="Tahoma" panose="020B0604030504040204" pitchFamily="34" charset="0"/>
                <a:ea typeface="Tahoma" panose="020B0604030504040204" pitchFamily="34" charset="0"/>
                <a:cs typeface="Tahoma" panose="020B0604030504040204" pitchFamily="34" charset="0"/>
              </a:rPr>
              <a:t>penggajian</a:t>
            </a:r>
            <a:r>
              <a:rPr lang="en-US" sz="8000" dirty="0" smtClean="0">
                <a:latin typeface="Tahoma" panose="020B0604030504040204" pitchFamily="34" charset="0"/>
                <a:ea typeface="Tahoma" panose="020B0604030504040204" pitchFamily="34" charset="0"/>
                <a:cs typeface="Tahoma" panose="020B0604030504040204" pitchFamily="34" charset="0"/>
              </a:rPr>
              <a:t> PPPK </a:t>
            </a:r>
            <a:r>
              <a:rPr lang="en-US" sz="8000" dirty="0" err="1" smtClean="0">
                <a:latin typeface="Tahoma" panose="020B0604030504040204" pitchFamily="34" charset="0"/>
                <a:ea typeface="Tahoma" panose="020B0604030504040204" pitchFamily="34" charset="0"/>
                <a:cs typeface="Tahoma" panose="020B0604030504040204" pitchFamily="34" charset="0"/>
              </a:rPr>
              <a:t>adalah</a:t>
            </a:r>
            <a:r>
              <a:rPr lang="en-US" sz="8000" dirty="0" smtClean="0">
                <a:latin typeface="Tahoma" panose="020B0604030504040204" pitchFamily="34" charset="0"/>
                <a:ea typeface="Tahoma" panose="020B0604030504040204" pitchFamily="34" charset="0"/>
                <a:cs typeface="Tahoma" panose="020B0604030504040204" pitchFamily="34" charset="0"/>
              </a:rPr>
              <a:t> </a:t>
            </a:r>
            <a:r>
              <a:rPr lang="id-ID" sz="8000" dirty="0" smtClean="0">
                <a:latin typeface="Tahoma" panose="020B0604030504040204" pitchFamily="34" charset="0"/>
                <a:ea typeface="Tahoma" panose="020B0604030504040204" pitchFamily="34" charset="0"/>
                <a:cs typeface="Tahoma" panose="020B0604030504040204" pitchFamily="34" charset="0"/>
              </a:rPr>
              <a:t>sebagai berikut :</a:t>
            </a:r>
            <a:endParaRPr lang="en-US" sz="8000" dirty="0" smtClean="0">
              <a:latin typeface="Tahoma" panose="020B0604030504040204" pitchFamily="34" charset="0"/>
              <a:ea typeface="Tahoma" panose="020B0604030504040204" pitchFamily="34" charset="0"/>
              <a:cs typeface="Tahoma" panose="020B0604030504040204" pitchFamily="34" charset="0"/>
            </a:endParaRPr>
          </a:p>
          <a:p>
            <a:pPr marL="0" indent="0">
              <a:spcBef>
                <a:spcPts val="1200"/>
              </a:spcBef>
              <a:buNone/>
            </a:pPr>
            <a:endParaRPr lang="en-US" sz="8000" dirty="0" smtClean="0">
              <a:latin typeface="Tahoma" panose="020B0604030504040204" pitchFamily="34" charset="0"/>
              <a:ea typeface="Tahoma" panose="020B0604030504040204" pitchFamily="34" charset="0"/>
              <a:cs typeface="Tahoma" panose="020B0604030504040204" pitchFamily="34" charset="0"/>
            </a:endParaRPr>
          </a:p>
          <a:p>
            <a:pPr>
              <a:spcBef>
                <a:spcPts val="1200"/>
              </a:spcBef>
              <a:buSzPct val="80000"/>
            </a:pPr>
            <a:r>
              <a:rPr lang="en-US" sz="8000" dirty="0" err="1" smtClean="0">
                <a:latin typeface="Tahoma" panose="020B0604030504040204" pitchFamily="34" charset="0"/>
                <a:ea typeface="Tahoma" panose="020B0604030504040204" pitchFamily="34" charset="0"/>
                <a:cs typeface="Tahoma" panose="020B0604030504040204" pitchFamily="34" charset="0"/>
              </a:rPr>
              <a:t>Surat</a:t>
            </a:r>
            <a:r>
              <a:rPr lang="en-US" sz="8000" dirty="0" smtClean="0">
                <a:latin typeface="Tahoma" panose="020B0604030504040204" pitchFamily="34" charset="0"/>
                <a:ea typeface="Tahoma" panose="020B0604030504040204" pitchFamily="34" charset="0"/>
                <a:cs typeface="Tahoma" panose="020B0604030504040204" pitchFamily="34" charset="0"/>
              </a:rPr>
              <a:t> </a:t>
            </a:r>
            <a:r>
              <a:rPr lang="en-US" sz="8000" dirty="0" err="1" smtClean="0">
                <a:latin typeface="Tahoma" panose="020B0604030504040204" pitchFamily="34" charset="0"/>
                <a:ea typeface="Tahoma" panose="020B0604030504040204" pitchFamily="34" charset="0"/>
                <a:cs typeface="Tahoma" panose="020B0604030504040204" pitchFamily="34" charset="0"/>
              </a:rPr>
              <a:t>Keputusan</a:t>
            </a:r>
            <a:r>
              <a:rPr lang="en-US" sz="8000" dirty="0" smtClean="0">
                <a:latin typeface="Tahoma" panose="020B0604030504040204" pitchFamily="34" charset="0"/>
                <a:ea typeface="Tahoma" panose="020B0604030504040204" pitchFamily="34" charset="0"/>
                <a:cs typeface="Tahoma" panose="020B0604030504040204" pitchFamily="34" charset="0"/>
              </a:rPr>
              <a:t> </a:t>
            </a:r>
            <a:r>
              <a:rPr lang="en-US" sz="8000" dirty="0" err="1">
                <a:latin typeface="Tahoma" panose="020B0604030504040204" pitchFamily="34" charset="0"/>
                <a:ea typeface="Tahoma" panose="020B0604030504040204" pitchFamily="34" charset="0"/>
                <a:cs typeface="Tahoma" panose="020B0604030504040204" pitchFamily="34" charset="0"/>
              </a:rPr>
              <a:t>Pengangkatan</a:t>
            </a:r>
            <a:r>
              <a:rPr lang="en-US" sz="8000" dirty="0">
                <a:latin typeface="Tahoma" panose="020B0604030504040204" pitchFamily="34" charset="0"/>
                <a:ea typeface="Tahoma" panose="020B0604030504040204" pitchFamily="34" charset="0"/>
                <a:cs typeface="Tahoma" panose="020B0604030504040204" pitchFamily="34" charset="0"/>
              </a:rPr>
              <a:t> </a:t>
            </a:r>
            <a:r>
              <a:rPr lang="id-ID" sz="8000" dirty="0" smtClean="0">
                <a:latin typeface="Tahoma" panose="020B0604030504040204" pitchFamily="34" charset="0"/>
                <a:ea typeface="Tahoma" panose="020B0604030504040204" pitchFamily="34" charset="0"/>
                <a:cs typeface="Tahoma" panose="020B0604030504040204" pitchFamily="34" charset="0"/>
              </a:rPr>
              <a:t>Pegawai Pemerintah dengan Perjanjian Kerja </a:t>
            </a:r>
            <a:r>
              <a:rPr lang="en-US" sz="8000" dirty="0" smtClean="0">
                <a:latin typeface="Tahoma" panose="020B0604030504040204" pitchFamily="34" charset="0"/>
                <a:ea typeface="Tahoma" panose="020B0604030504040204" pitchFamily="34" charset="0"/>
                <a:cs typeface="Tahoma" panose="020B0604030504040204" pitchFamily="34" charset="0"/>
              </a:rPr>
              <a:t>( </a:t>
            </a:r>
            <a:r>
              <a:rPr lang="en-US" sz="8000" dirty="0">
                <a:latin typeface="Tahoma" panose="020B0604030504040204" pitchFamily="34" charset="0"/>
                <a:ea typeface="Tahoma" panose="020B0604030504040204" pitchFamily="34" charset="0"/>
                <a:cs typeface="Tahoma" panose="020B0604030504040204" pitchFamily="34" charset="0"/>
              </a:rPr>
              <a:t>SK – </a:t>
            </a:r>
            <a:r>
              <a:rPr lang="id-ID" sz="8000" dirty="0" smtClean="0">
                <a:latin typeface="Tahoma" panose="020B0604030504040204" pitchFamily="34" charset="0"/>
                <a:ea typeface="Tahoma" panose="020B0604030504040204" pitchFamily="34" charset="0"/>
                <a:cs typeface="Tahoma" panose="020B0604030504040204" pitchFamily="34" charset="0"/>
              </a:rPr>
              <a:t>PPPK </a:t>
            </a:r>
            <a:r>
              <a:rPr lang="en-US" sz="8000" dirty="0" smtClean="0">
                <a:latin typeface="Tahoma" panose="020B0604030504040204" pitchFamily="34" charset="0"/>
                <a:ea typeface="Tahoma" panose="020B0604030504040204" pitchFamily="34" charset="0"/>
                <a:cs typeface="Tahoma" panose="020B0604030504040204" pitchFamily="34" charset="0"/>
              </a:rPr>
              <a:t>);</a:t>
            </a:r>
            <a:endParaRPr lang="id-ID" sz="8000" dirty="0" smtClean="0">
              <a:latin typeface="Tahoma" panose="020B0604030504040204" pitchFamily="34" charset="0"/>
              <a:ea typeface="Tahoma" panose="020B0604030504040204" pitchFamily="34" charset="0"/>
              <a:cs typeface="Tahoma" panose="020B0604030504040204" pitchFamily="34" charset="0"/>
            </a:endParaRPr>
          </a:p>
          <a:p>
            <a:pPr>
              <a:buSzPct val="80000"/>
            </a:pPr>
            <a:r>
              <a:rPr lang="id-ID" sz="8000" dirty="0" smtClean="0">
                <a:latin typeface="Tahoma" panose="020B0604030504040204" pitchFamily="34" charset="0"/>
                <a:ea typeface="Tahoma" panose="020B0604030504040204" pitchFamily="34" charset="0"/>
                <a:cs typeface="Tahoma" panose="020B0604030504040204" pitchFamily="34" charset="0"/>
              </a:rPr>
              <a:t>Surat Perjanjian Kerja bagi PPPK;</a:t>
            </a:r>
            <a:endParaRPr lang="en-US" sz="8000" dirty="0">
              <a:latin typeface="Tahoma" panose="020B0604030504040204" pitchFamily="34" charset="0"/>
              <a:ea typeface="Tahoma" panose="020B0604030504040204" pitchFamily="34" charset="0"/>
              <a:cs typeface="Tahoma" panose="020B0604030504040204" pitchFamily="34" charset="0"/>
            </a:endParaRPr>
          </a:p>
          <a:p>
            <a:pPr>
              <a:lnSpc>
                <a:spcPct val="170000"/>
              </a:lnSpc>
              <a:spcBef>
                <a:spcPts val="0"/>
              </a:spcBef>
              <a:buSzPct val="80000"/>
            </a:pPr>
            <a:r>
              <a:rPr lang="en-US" sz="8000" dirty="0" err="1" smtClean="0">
                <a:latin typeface="Tahoma" panose="020B0604030504040204" pitchFamily="34" charset="0"/>
                <a:ea typeface="Tahoma" panose="020B0604030504040204" pitchFamily="34" charset="0"/>
                <a:cs typeface="Tahoma" panose="020B0604030504040204" pitchFamily="34" charset="0"/>
              </a:rPr>
              <a:t>Surat</a:t>
            </a:r>
            <a:r>
              <a:rPr lang="en-US" sz="8000" dirty="0" smtClean="0">
                <a:latin typeface="Tahoma" panose="020B0604030504040204" pitchFamily="34" charset="0"/>
                <a:ea typeface="Tahoma" panose="020B0604030504040204" pitchFamily="34" charset="0"/>
                <a:cs typeface="Tahoma" panose="020B0604030504040204" pitchFamily="34" charset="0"/>
              </a:rPr>
              <a:t> </a:t>
            </a:r>
            <a:r>
              <a:rPr lang="en-US" sz="8000" dirty="0" err="1">
                <a:latin typeface="Tahoma" panose="020B0604030504040204" pitchFamily="34" charset="0"/>
                <a:ea typeface="Tahoma" panose="020B0604030504040204" pitchFamily="34" charset="0"/>
                <a:cs typeface="Tahoma" panose="020B0604030504040204" pitchFamily="34" charset="0"/>
              </a:rPr>
              <a:t>Pernyataan</a:t>
            </a:r>
            <a:r>
              <a:rPr lang="en-US" sz="8000" dirty="0">
                <a:latin typeface="Tahoma" panose="020B0604030504040204" pitchFamily="34" charset="0"/>
                <a:ea typeface="Tahoma" panose="020B0604030504040204" pitchFamily="34" charset="0"/>
                <a:cs typeface="Tahoma" panose="020B0604030504040204" pitchFamily="34" charset="0"/>
              </a:rPr>
              <a:t> </a:t>
            </a:r>
            <a:r>
              <a:rPr lang="en-US" sz="8000" dirty="0" err="1">
                <a:latin typeface="Tahoma" panose="020B0604030504040204" pitchFamily="34" charset="0"/>
                <a:ea typeface="Tahoma" panose="020B0604030504040204" pitchFamily="34" charset="0"/>
                <a:cs typeface="Tahoma" panose="020B0604030504040204" pitchFamily="34" charset="0"/>
              </a:rPr>
              <a:t>Melaksanakan</a:t>
            </a:r>
            <a:r>
              <a:rPr lang="en-US" sz="8000" dirty="0">
                <a:latin typeface="Tahoma" panose="020B0604030504040204" pitchFamily="34" charset="0"/>
                <a:ea typeface="Tahoma" panose="020B0604030504040204" pitchFamily="34" charset="0"/>
                <a:cs typeface="Tahoma" panose="020B0604030504040204" pitchFamily="34" charset="0"/>
              </a:rPr>
              <a:t> </a:t>
            </a:r>
            <a:r>
              <a:rPr lang="en-US" sz="8000" dirty="0" err="1">
                <a:latin typeface="Tahoma" panose="020B0604030504040204" pitchFamily="34" charset="0"/>
                <a:ea typeface="Tahoma" panose="020B0604030504040204" pitchFamily="34" charset="0"/>
                <a:cs typeface="Tahoma" panose="020B0604030504040204" pitchFamily="34" charset="0"/>
              </a:rPr>
              <a:t>Tugas</a:t>
            </a:r>
            <a:r>
              <a:rPr lang="en-US" sz="8000" dirty="0">
                <a:latin typeface="Tahoma" panose="020B0604030504040204" pitchFamily="34" charset="0"/>
                <a:ea typeface="Tahoma" panose="020B0604030504040204" pitchFamily="34" charset="0"/>
                <a:cs typeface="Tahoma" panose="020B0604030504040204" pitchFamily="34" charset="0"/>
              </a:rPr>
              <a:t> ( SPMT ) </a:t>
            </a:r>
            <a:r>
              <a:rPr lang="en-US" sz="8000" dirty="0" err="1">
                <a:latin typeface="Tahoma" panose="020B0604030504040204" pitchFamily="34" charset="0"/>
                <a:ea typeface="Tahoma" panose="020B0604030504040204" pitchFamily="34" charset="0"/>
                <a:cs typeface="Tahoma" panose="020B0604030504040204" pitchFamily="34" charset="0"/>
              </a:rPr>
              <a:t>dari</a:t>
            </a:r>
            <a:r>
              <a:rPr lang="en-US" sz="8000" dirty="0">
                <a:latin typeface="Tahoma" panose="020B0604030504040204" pitchFamily="34" charset="0"/>
                <a:ea typeface="Tahoma" panose="020B0604030504040204" pitchFamily="34" charset="0"/>
                <a:cs typeface="Tahoma" panose="020B0604030504040204" pitchFamily="34" charset="0"/>
              </a:rPr>
              <a:t> </a:t>
            </a:r>
            <a:r>
              <a:rPr lang="en-US" sz="8000" dirty="0" err="1">
                <a:latin typeface="Tahoma" panose="020B0604030504040204" pitchFamily="34" charset="0"/>
                <a:ea typeface="Tahoma" panose="020B0604030504040204" pitchFamily="34" charset="0"/>
                <a:cs typeface="Tahoma" panose="020B0604030504040204" pitchFamily="34" charset="0"/>
              </a:rPr>
              <a:t>instansi</a:t>
            </a:r>
            <a:r>
              <a:rPr lang="en-US" sz="8000" dirty="0">
                <a:latin typeface="Tahoma" panose="020B0604030504040204" pitchFamily="34" charset="0"/>
                <a:ea typeface="Tahoma" panose="020B0604030504040204" pitchFamily="34" charset="0"/>
                <a:cs typeface="Tahoma" panose="020B0604030504040204" pitchFamily="34" charset="0"/>
              </a:rPr>
              <a:t> </a:t>
            </a:r>
            <a:r>
              <a:rPr lang="en-US" sz="8000" dirty="0" err="1">
                <a:latin typeface="Tahoma" panose="020B0604030504040204" pitchFamily="34" charset="0"/>
                <a:ea typeface="Tahoma" panose="020B0604030504040204" pitchFamily="34" charset="0"/>
                <a:cs typeface="Tahoma" panose="020B0604030504040204" pitchFamily="34" charset="0"/>
              </a:rPr>
              <a:t>dimana</a:t>
            </a:r>
            <a:r>
              <a:rPr lang="en-US" sz="8000" dirty="0">
                <a:latin typeface="Tahoma" panose="020B0604030504040204" pitchFamily="34" charset="0"/>
                <a:ea typeface="Tahoma" panose="020B0604030504040204" pitchFamily="34" charset="0"/>
                <a:cs typeface="Tahoma" panose="020B0604030504040204" pitchFamily="34" charset="0"/>
              </a:rPr>
              <a:t> </a:t>
            </a:r>
            <a:r>
              <a:rPr lang="id-ID" sz="8000" dirty="0" smtClean="0">
                <a:latin typeface="Tahoma" panose="020B0604030504040204" pitchFamily="34" charset="0"/>
                <a:ea typeface="Tahoma" panose="020B0604030504040204" pitchFamily="34" charset="0"/>
                <a:cs typeface="Tahoma" panose="020B0604030504040204" pitchFamily="34" charset="0"/>
              </a:rPr>
              <a:t>PPPK  </a:t>
            </a:r>
            <a:r>
              <a:rPr lang="en-US" sz="8000" dirty="0" err="1" smtClean="0">
                <a:latin typeface="Tahoma" panose="020B0604030504040204" pitchFamily="34" charset="0"/>
                <a:ea typeface="Tahoma" panose="020B0604030504040204" pitchFamily="34" charset="0"/>
                <a:cs typeface="Tahoma" panose="020B0604030504040204" pitchFamily="34" charset="0"/>
              </a:rPr>
              <a:t>tersebut</a:t>
            </a:r>
            <a:r>
              <a:rPr lang="en-US" sz="8000" dirty="0" smtClean="0">
                <a:latin typeface="Tahoma" panose="020B0604030504040204" pitchFamily="34" charset="0"/>
                <a:ea typeface="Tahoma" panose="020B0604030504040204" pitchFamily="34" charset="0"/>
                <a:cs typeface="Tahoma" panose="020B0604030504040204" pitchFamily="34" charset="0"/>
              </a:rPr>
              <a:t> </a:t>
            </a:r>
            <a:r>
              <a:rPr lang="id-ID" sz="8000" dirty="0" smtClean="0">
                <a:latin typeface="Tahoma" panose="020B0604030504040204" pitchFamily="34" charset="0"/>
                <a:ea typeface="Tahoma" panose="020B0604030504040204" pitchFamily="34" charset="0"/>
                <a:cs typeface="Tahoma" panose="020B0604030504040204" pitchFamily="34" charset="0"/>
              </a:rPr>
              <a:t> </a:t>
            </a:r>
            <a:r>
              <a:rPr lang="en-US" sz="8000" dirty="0" err="1" smtClean="0">
                <a:latin typeface="Tahoma" panose="020B0604030504040204" pitchFamily="34" charset="0"/>
                <a:ea typeface="Tahoma" panose="020B0604030504040204" pitchFamily="34" charset="0"/>
                <a:cs typeface="Tahoma" panose="020B0604030504040204" pitchFamily="34" charset="0"/>
              </a:rPr>
              <a:t>ditempatkan</a:t>
            </a:r>
            <a:r>
              <a:rPr lang="id-ID" sz="8000" dirty="0" smtClean="0">
                <a:latin typeface="Tahoma" panose="020B0604030504040204" pitchFamily="34" charset="0"/>
                <a:ea typeface="Tahoma" panose="020B0604030504040204" pitchFamily="34" charset="0"/>
                <a:cs typeface="Tahoma" panose="020B0604030504040204" pitchFamily="34" charset="0"/>
              </a:rPr>
              <a:t>;</a:t>
            </a:r>
            <a:endParaRPr lang="en-US" sz="8000" dirty="0" smtClean="0">
              <a:latin typeface="Tahoma" panose="020B0604030504040204" pitchFamily="34" charset="0"/>
              <a:ea typeface="Tahoma" panose="020B0604030504040204" pitchFamily="34" charset="0"/>
              <a:cs typeface="Tahoma" panose="020B0604030504040204" pitchFamily="34" charset="0"/>
            </a:endParaRPr>
          </a:p>
          <a:p>
            <a:pPr>
              <a:lnSpc>
                <a:spcPct val="170000"/>
              </a:lnSpc>
              <a:spcBef>
                <a:spcPts val="0"/>
              </a:spcBef>
              <a:buSzPct val="80000"/>
            </a:pPr>
            <a:r>
              <a:rPr lang="en-US" sz="8000" dirty="0">
                <a:latin typeface="Tahoma" panose="020B0604030504040204" pitchFamily="34" charset="0"/>
                <a:ea typeface="Tahoma" panose="020B0604030504040204" pitchFamily="34" charset="0"/>
                <a:cs typeface="Tahoma" panose="020B0604030504040204" pitchFamily="34" charset="0"/>
              </a:rPr>
              <a:t>KTP P</a:t>
            </a:r>
            <a:r>
              <a:rPr lang="id-ID" sz="8000" dirty="0">
                <a:latin typeface="Tahoma" panose="020B0604030504040204" pitchFamily="34" charset="0"/>
                <a:ea typeface="Tahoma" panose="020B0604030504040204" pitchFamily="34" charset="0"/>
                <a:cs typeface="Tahoma" panose="020B0604030504040204" pitchFamily="34" charset="0"/>
              </a:rPr>
              <a:t>PPK  dan NPWP </a:t>
            </a:r>
            <a:r>
              <a:rPr lang="en-US" sz="8000" dirty="0">
                <a:latin typeface="Tahoma" panose="020B0604030504040204" pitchFamily="34" charset="0"/>
                <a:ea typeface="Tahoma" panose="020B0604030504040204" pitchFamily="34" charset="0"/>
                <a:cs typeface="Tahoma" panose="020B0604030504040204" pitchFamily="34" charset="0"/>
              </a:rPr>
              <a:t>yang </a:t>
            </a:r>
            <a:r>
              <a:rPr lang="en-US" sz="8000" dirty="0" err="1">
                <a:latin typeface="Tahoma" panose="020B0604030504040204" pitchFamily="34" charset="0"/>
                <a:ea typeface="Tahoma" panose="020B0604030504040204" pitchFamily="34" charset="0"/>
                <a:cs typeface="Tahoma" panose="020B0604030504040204" pitchFamily="34" charset="0"/>
              </a:rPr>
              <a:t>bersangkutan</a:t>
            </a:r>
            <a:r>
              <a:rPr lang="id-ID" sz="8000" dirty="0" smtClean="0">
                <a:latin typeface="Tahoma" panose="020B0604030504040204" pitchFamily="34" charset="0"/>
                <a:ea typeface="Tahoma" panose="020B0604030504040204" pitchFamily="34" charset="0"/>
                <a:cs typeface="Tahoma" panose="020B0604030504040204" pitchFamily="34" charset="0"/>
              </a:rPr>
              <a:t>;</a:t>
            </a:r>
            <a:endParaRPr lang="en-US" sz="8000" dirty="0">
              <a:latin typeface="Tahoma" panose="020B0604030504040204" pitchFamily="34" charset="0"/>
              <a:ea typeface="Tahoma" panose="020B0604030504040204" pitchFamily="34" charset="0"/>
              <a:cs typeface="Tahoma" panose="020B0604030504040204" pitchFamily="34" charset="0"/>
            </a:endParaRPr>
          </a:p>
          <a:p>
            <a:pPr marL="0" indent="0">
              <a:buNone/>
            </a:pPr>
            <a:r>
              <a:rPr lang="id-ID" sz="8000" dirty="0">
                <a:latin typeface="Tahoma" panose="020B0604030504040204" pitchFamily="34" charset="0"/>
                <a:ea typeface="Tahoma" panose="020B0604030504040204" pitchFamily="34" charset="0"/>
                <a:cs typeface="Tahoma" panose="020B0604030504040204" pitchFamily="34" charset="0"/>
              </a:rPr>
              <a:t> </a:t>
            </a:r>
            <a:endParaRPr lang="en-US" sz="8000" dirty="0">
              <a:latin typeface="Tahoma" panose="020B0604030504040204" pitchFamily="34" charset="0"/>
              <a:ea typeface="Tahoma" panose="020B0604030504040204" pitchFamily="34" charset="0"/>
              <a:cs typeface="Tahoma" panose="020B0604030504040204" pitchFamily="34" charset="0"/>
            </a:endParaRPr>
          </a:p>
          <a:p>
            <a:pPr marL="0" indent="0">
              <a:buNone/>
              <a:tabLst>
                <a:tab pos="355600" algn="l"/>
              </a:tabLst>
            </a:pPr>
            <a:endParaRPr lang="en-US" sz="5600" dirty="0"/>
          </a:p>
        </p:txBody>
      </p:sp>
      <p:sp>
        <p:nvSpPr>
          <p:cNvPr id="4" name="Title 1"/>
          <p:cNvSpPr txBox="1">
            <a:spLocks/>
          </p:cNvSpPr>
          <p:nvPr/>
        </p:nvSpPr>
        <p:spPr>
          <a:xfrm>
            <a:off x="1882588" y="197476"/>
            <a:ext cx="9144000" cy="889930"/>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err="1" smtClean="0"/>
              <a:t>Dokumen</a:t>
            </a:r>
            <a:r>
              <a:rPr lang="en-US" dirty="0" smtClean="0"/>
              <a:t> yang </a:t>
            </a:r>
            <a:r>
              <a:rPr lang="en-US" dirty="0" err="1" smtClean="0"/>
              <a:t>harus</a:t>
            </a:r>
            <a:r>
              <a:rPr lang="en-US" dirty="0" smtClean="0"/>
              <a:t> </a:t>
            </a:r>
            <a:r>
              <a:rPr lang="en-US" dirty="0" err="1" smtClean="0"/>
              <a:t>dipersiapkan</a:t>
            </a:r>
            <a:endParaRPr lang="en-US" dirty="0"/>
          </a:p>
        </p:txBody>
      </p:sp>
    </p:spTree>
    <p:extLst>
      <p:ext uri="{BB962C8B-B14F-4D97-AF65-F5344CB8AC3E}">
        <p14:creationId xmlns:p14="http://schemas.microsoft.com/office/powerpoint/2010/main" val="12030736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120462" y="608526"/>
            <a:ext cx="10097037" cy="5946820"/>
          </a:xfrm>
        </p:spPr>
        <p:txBody>
          <a:bodyPr>
            <a:normAutofit fontScale="55000" lnSpcReduction="20000"/>
          </a:bodyPr>
          <a:lstStyle/>
          <a:p>
            <a:pPr marL="0" lvl="0" indent="0">
              <a:buClr>
                <a:srgbClr val="FE8637"/>
              </a:buClr>
              <a:buNone/>
              <a:tabLst>
                <a:tab pos="355600" algn="l"/>
              </a:tabLst>
            </a:pP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Apabila</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a:solidFill>
                  <a:prstClr val="black"/>
                </a:solidFill>
                <a:latin typeface="Tahoma" panose="020B0604030504040204" pitchFamily="34" charset="0"/>
                <a:ea typeface="Tahoma" panose="020B0604030504040204" pitchFamily="34" charset="0"/>
                <a:cs typeface="Tahoma" panose="020B0604030504040204" pitchFamily="34" charset="0"/>
              </a:rPr>
              <a:t>P</a:t>
            </a:r>
            <a:r>
              <a:rPr lang="id-ID" sz="3200" dirty="0">
                <a:solidFill>
                  <a:prstClr val="black"/>
                </a:solidFill>
                <a:latin typeface="Tahoma" panose="020B0604030504040204" pitchFamily="34" charset="0"/>
                <a:ea typeface="Tahoma" panose="020B0604030504040204" pitchFamily="34" charset="0"/>
                <a:cs typeface="Tahoma" panose="020B0604030504040204" pitchFamily="34" charset="0"/>
              </a:rPr>
              <a:t>PPK   </a:t>
            </a:r>
            <a:r>
              <a:rPr lang="en-US" sz="3200" dirty="0" err="1">
                <a:solidFill>
                  <a:prstClr val="black"/>
                </a:solidFill>
                <a:latin typeface="Tahoma" panose="020B0604030504040204" pitchFamily="34" charset="0"/>
                <a:ea typeface="Tahoma" panose="020B0604030504040204" pitchFamily="34" charset="0"/>
                <a:cs typeface="Tahoma" panose="020B0604030504040204" pitchFamily="34" charset="0"/>
              </a:rPr>
              <a:t>memasukkan</a:t>
            </a:r>
            <a:r>
              <a:rPr lang="en-US" sz="32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3200" dirty="0" err="1">
                <a:solidFill>
                  <a:prstClr val="black"/>
                </a:solidFill>
                <a:latin typeface="Tahoma" panose="020B0604030504040204" pitchFamily="34" charset="0"/>
                <a:ea typeface="Tahoma" panose="020B0604030504040204" pitchFamily="34" charset="0"/>
                <a:cs typeface="Tahoma" panose="020B0604030504040204" pitchFamily="34" charset="0"/>
              </a:rPr>
              <a:t>memintakan</a:t>
            </a:r>
            <a:r>
              <a:rPr lang="en-US" sz="32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b="1" dirty="0" err="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tunjangan</a:t>
            </a:r>
            <a:r>
              <a:rPr lang="en-US" sz="32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t>
            </a:r>
            <a:r>
              <a:rPr lang="en-US" sz="3200" b="1" dirty="0" err="1"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keluarga</a:t>
            </a:r>
            <a:r>
              <a:rPr lang="en-US" sz="3200" b="1"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dengan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melampirkan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dokumen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sebagai</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berikut</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a:t>
            </a:r>
          </a:p>
          <a:p>
            <a:pPr marL="0" lvl="0" indent="0">
              <a:buClr>
                <a:srgbClr val="FE8637"/>
              </a:buClr>
              <a:buNone/>
              <a:tabLst>
                <a:tab pos="355600" algn="l"/>
              </a:tabLst>
            </a:pPr>
            <a:endPar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buClr>
                <a:srgbClr val="FE8637"/>
              </a:buClr>
              <a:tabLst>
                <a:tab pos="355600" algn="l"/>
              </a:tabLst>
            </a:pP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Kartu</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Keluarga</a:t>
            </a:r>
            <a:endPar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buClr>
                <a:srgbClr val="FE8637"/>
              </a:buClr>
              <a:tabLst>
                <a:tab pos="355600" algn="l"/>
              </a:tabLst>
            </a:pP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Surat</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Nikah</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atau</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akta</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perkawinan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atau</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surat</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kematian</a:t>
            </a:r>
            <a:r>
              <a:rPr lang="en-US" sz="32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atau</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akta</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cerai</a:t>
            </a:r>
            <a:endPar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buClr>
                <a:srgbClr val="FE8637"/>
              </a:buClr>
              <a:tabLst>
                <a:tab pos="355600" algn="l"/>
              </a:tabLst>
            </a:pPr>
            <a:r>
              <a:rPr lang="en-US" sz="3200" dirty="0" err="1">
                <a:solidFill>
                  <a:prstClr val="black"/>
                </a:solidFill>
                <a:latin typeface="Tahoma" panose="020B0604030504040204" pitchFamily="34" charset="0"/>
                <a:ea typeface="Tahoma" panose="020B0604030504040204" pitchFamily="34" charset="0"/>
                <a:cs typeface="Tahoma" panose="020B0604030504040204" pitchFamily="34" charset="0"/>
              </a:rPr>
              <a:t>S</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urat</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keterangan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bekerja</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suami</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istri</a:t>
            </a:r>
            <a:endPar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a:buClr>
                <a:srgbClr val="FE8637"/>
              </a:buClr>
              <a:tabLst>
                <a:tab pos="355600" algn="l"/>
              </a:tabLst>
            </a:pP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Akta</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kelahiran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atau</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putusan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pengesahan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pengangkatan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anak</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dari</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pengadilan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dan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atau</a:t>
            </a:r>
            <a:r>
              <a:rPr lang="en-US" sz="32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Surat</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Keterangan</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masih</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sekolah,atau</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kuliah</a:t>
            </a:r>
            <a:r>
              <a:rPr lang="en-US" sz="3200" dirty="0" smtClean="0">
                <a:solidFill>
                  <a:prstClr val="black"/>
                </a:solidFill>
                <a:latin typeface="Tahoma" panose="020B0604030504040204" pitchFamily="34" charset="0"/>
                <a:ea typeface="Tahoma" panose="020B0604030504040204" pitchFamily="34" charset="0"/>
                <a:cs typeface="Tahoma" panose="020B0604030504040204" pitchFamily="34" charset="0"/>
              </a:rPr>
              <a:t>/</a:t>
            </a:r>
            <a:r>
              <a:rPr lang="en-US" sz="3200" dirty="0" err="1" smtClean="0">
                <a:solidFill>
                  <a:prstClr val="black"/>
                </a:solidFill>
                <a:latin typeface="Tahoma" panose="020B0604030504040204" pitchFamily="34" charset="0"/>
                <a:ea typeface="Tahoma" panose="020B0604030504040204" pitchFamily="34" charset="0"/>
                <a:cs typeface="Tahoma" panose="020B0604030504040204" pitchFamily="34" charset="0"/>
              </a:rPr>
              <a:t>kursus</a:t>
            </a:r>
            <a:endParaRPr lang="en-US" sz="32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0" lvl="0" indent="0">
              <a:buClr>
                <a:srgbClr val="FE8637"/>
              </a:buClr>
              <a:buNone/>
              <a:tabLst>
                <a:tab pos="355600" algn="l"/>
              </a:tabLst>
            </a:pPr>
            <a:endParaRPr lang="en-US" sz="2600" dirty="0" smtClean="0">
              <a:solidFill>
                <a:prstClr val="black"/>
              </a:solidFill>
              <a:latin typeface="Tahoma" panose="020B0604030504040204" pitchFamily="34" charset="0"/>
              <a:ea typeface="Tahoma" panose="020B0604030504040204" pitchFamily="34" charset="0"/>
              <a:cs typeface="Tahoma" panose="020B0604030504040204" pitchFamily="34" charset="0"/>
            </a:endParaRPr>
          </a:p>
          <a:p>
            <a:pPr marL="0" lvl="0" indent="0">
              <a:buClr>
                <a:srgbClr val="FE8637"/>
              </a:buClr>
              <a:buNone/>
              <a:tabLst>
                <a:tab pos="355600" algn="l"/>
              </a:tabLst>
            </a:pPr>
            <a:r>
              <a:rPr lang="en-US" sz="2900" b="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Penjelasan</a:t>
            </a:r>
            <a:r>
              <a:rPr lang="en-US" sz="2900" b="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900" b="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lebih</a:t>
            </a:r>
            <a:r>
              <a:rPr lang="en-US" sz="2900" b="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900" b="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lanjut</a:t>
            </a:r>
            <a:r>
              <a:rPr lang="en-US" sz="2900" b="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900" b="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terkait</a:t>
            </a:r>
            <a:r>
              <a:rPr lang="en-US" sz="2900" b="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900" b="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tunjangan</a:t>
            </a:r>
            <a:r>
              <a:rPr lang="en-US" sz="2900" b="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900" b="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istri</a:t>
            </a:r>
            <a:r>
              <a:rPr lang="en-US" sz="2900" b="1"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en-US" sz="2900" b="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suami</a:t>
            </a:r>
            <a:r>
              <a:rPr lang="en-US" sz="2900" b="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900" b="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sebagai</a:t>
            </a:r>
            <a:r>
              <a:rPr lang="en-US" sz="2900" b="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900" b="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berikut</a:t>
            </a:r>
            <a:r>
              <a:rPr lang="en-US" sz="2900" b="1"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en-US" sz="2000" b="1" dirty="0">
                <a:solidFill>
                  <a:srgbClr val="00B050"/>
                </a:solidFill>
                <a:latin typeface="Tahoma" panose="020B0604030504040204" pitchFamily="34" charset="0"/>
                <a:ea typeface="Tahoma" panose="020B0604030504040204" pitchFamily="34" charset="0"/>
                <a:cs typeface="Tahoma" panose="020B0604030504040204" pitchFamily="34" charset="0"/>
              </a:rPr>
              <a:t> </a:t>
            </a:r>
            <a:endParaRPr lang="en-US" sz="2000" b="1" dirty="0" smtClean="0">
              <a:solidFill>
                <a:srgbClr val="00B050"/>
              </a:solidFill>
              <a:latin typeface="Tahoma" panose="020B0604030504040204" pitchFamily="34" charset="0"/>
              <a:ea typeface="Tahoma" panose="020B0604030504040204" pitchFamily="34" charset="0"/>
              <a:cs typeface="Tahoma" panose="020B0604030504040204" pitchFamily="34" charset="0"/>
            </a:endParaRPr>
          </a:p>
          <a:p>
            <a:pPr marL="0" lvl="0" indent="0">
              <a:buClr>
                <a:srgbClr val="FE8637"/>
              </a:buClr>
              <a:buNone/>
              <a:tabLst>
                <a:tab pos="355600" algn="l"/>
              </a:tabLst>
            </a:pPr>
            <a:endParaRPr lang="en-US" sz="20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0" lvl="0" indent="0">
              <a:buClr>
                <a:srgbClr val="FE8637"/>
              </a:buClr>
              <a:buNone/>
            </a:pPr>
            <a:r>
              <a:rPr lang="id-ID" sz="29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t>
            </a:r>
            <a:r>
              <a:rPr lang="en-US" sz="2900" b="1" dirty="0" err="1"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Tunjangan</a:t>
            </a:r>
            <a:r>
              <a:rPr lang="en-US" sz="2900" b="1" dirty="0" smtClean="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t>
            </a:r>
            <a:r>
              <a:rPr lang="en-US" sz="2900" b="1" dirty="0" err="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Istri</a:t>
            </a:r>
            <a:r>
              <a:rPr lang="en-US" sz="29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 </a:t>
            </a:r>
            <a:r>
              <a:rPr lang="en-US" sz="2900" b="1" dirty="0" err="1">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Suami</a:t>
            </a:r>
            <a:r>
              <a:rPr lang="en-US" sz="2900" b="1"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  </a:t>
            </a:r>
            <a:r>
              <a:rPr lang="en-US" sz="2900" dirty="0">
                <a:solidFill>
                  <a:schemeClr val="accent1">
                    <a:lumMod val="75000"/>
                  </a:schemeClr>
                </a:solidFill>
                <a:latin typeface="Tahoma" panose="020B0604030504040204" pitchFamily="34" charset="0"/>
                <a:ea typeface="Tahoma" panose="020B0604030504040204" pitchFamily="34" charset="0"/>
                <a:cs typeface="Tahoma" panose="020B0604030504040204" pitchFamily="34" charset="0"/>
              </a:rPr>
              <a:t>:</a:t>
            </a:r>
          </a:p>
          <a:p>
            <a:pPr marL="0" lvl="0" indent="0">
              <a:spcBef>
                <a:spcPts val="0"/>
              </a:spcBef>
              <a:buClr>
                <a:srgbClr val="FE8637"/>
              </a:buClr>
              <a:buNone/>
            </a:pP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endParaRPr lang="en-US" sz="29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914400" lvl="1" indent="-514350">
              <a:spcBef>
                <a:spcPts val="0"/>
              </a:spcBef>
              <a:buClr>
                <a:srgbClr val="FE8637"/>
              </a:buClr>
              <a:buFont typeface="+mj-lt"/>
              <a:buAutoNum type="alphaLcParenR"/>
            </a:pP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Bagi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istri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suami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P</a:t>
            </a: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PPK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adalah</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Pegawai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Negeri</a:t>
            </a: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/CPNS/TNI/POLRI/PPPK</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melampirkan</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Surat</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Keterangan</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asli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dari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instansi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istri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suami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bahwa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tunjangan</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keluarga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tidak</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dimintakan</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di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instansi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istri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suami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bekerja</a:t>
            </a: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dari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instansi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istri</a:t>
            </a: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a:t>
            </a: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suami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bekerja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a:t>
            </a:r>
          </a:p>
          <a:p>
            <a:pPr marL="914400" lvl="1" indent="-514350">
              <a:buClr>
                <a:srgbClr val="FE8637"/>
              </a:buClr>
              <a:buFont typeface="+mj-lt"/>
              <a:buAutoNum type="alphaLcParenR"/>
            </a:pP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Bagi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istri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suami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P</a:t>
            </a: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PPK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adalah</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Pegawai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Swasta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melampirkan</a:t>
            </a: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Surat</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Keterangan</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dari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instansi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istri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suami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bahwa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betul-betul</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istri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suami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PPPK</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bekerja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pada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instansi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tersebut</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dari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instansi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istri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suami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bekerja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p>
          <a:p>
            <a:pPr marL="914400" lvl="1" indent="-514350">
              <a:buClr>
                <a:srgbClr val="FE8637"/>
              </a:buClr>
              <a:buFont typeface="+mj-lt"/>
              <a:buAutoNum type="alphaLcParenR"/>
            </a:pP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Bagi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istri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suami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P</a:t>
            </a: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PPK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adalah</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sebagai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Wiraswasta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Ibu</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Rumah</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Tangga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melampirkan</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Surat</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Keterangan</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dari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Kelurahan</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Kepala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Desa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yang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menyatakan</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istri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suami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PPPK</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sebagai</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Wiraswasta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Ibu</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Rumah</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 </a:t>
            </a:r>
            <a:r>
              <a:rPr lang="en-US" sz="2900" dirty="0" err="1">
                <a:solidFill>
                  <a:prstClr val="black"/>
                </a:solidFill>
                <a:latin typeface="Tahoma" panose="020B0604030504040204" pitchFamily="34" charset="0"/>
                <a:ea typeface="Tahoma" panose="020B0604030504040204" pitchFamily="34" charset="0"/>
                <a:cs typeface="Tahoma" panose="020B0604030504040204" pitchFamily="34" charset="0"/>
              </a:rPr>
              <a:t>Tangga</a:t>
            </a:r>
            <a:r>
              <a:rPr lang="en-US" sz="2900" dirty="0">
                <a:solidFill>
                  <a:prstClr val="black"/>
                </a:solidFill>
                <a:latin typeface="Tahoma" panose="020B0604030504040204" pitchFamily="34" charset="0"/>
                <a:ea typeface="Tahoma" panose="020B0604030504040204" pitchFamily="34" charset="0"/>
                <a:cs typeface="Tahoma" panose="020B0604030504040204" pitchFamily="34" charset="0"/>
              </a:rPr>
              <a:t>.</a:t>
            </a:r>
            <a:endParaRPr lang="id-ID" sz="29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914400" lvl="1" indent="-514350">
              <a:buClr>
                <a:srgbClr val="FE8637"/>
              </a:buClr>
              <a:buFont typeface="+mj-lt"/>
              <a:buAutoNum type="alphaLcParenR"/>
            </a:pPr>
            <a:r>
              <a:rPr lang="id-ID" sz="2900" dirty="0">
                <a:solidFill>
                  <a:prstClr val="black"/>
                </a:solidFill>
                <a:latin typeface="Tahoma" panose="020B0604030504040204" pitchFamily="34" charset="0"/>
                <a:ea typeface="Tahoma" panose="020B0604030504040204" pitchFamily="34" charset="0"/>
                <a:cs typeface="Tahoma" panose="020B0604030504040204" pitchFamily="34" charset="0"/>
              </a:rPr>
              <a:t>Bagi istri / suami PPPK yang telah meninggal dunia, atau sudah bercerai melampirkan Surat Kematian / Akta Cerai.</a:t>
            </a:r>
            <a:endParaRPr lang="en-US" sz="2900" dirty="0">
              <a:solidFill>
                <a:prstClr val="black"/>
              </a:solidFill>
              <a:latin typeface="Tahoma" panose="020B0604030504040204" pitchFamily="34" charset="0"/>
              <a:ea typeface="Tahoma" panose="020B0604030504040204" pitchFamily="34" charset="0"/>
              <a:cs typeface="Tahoma" panose="020B0604030504040204" pitchFamily="34" charset="0"/>
            </a:endParaRPr>
          </a:p>
          <a:p>
            <a:pPr marL="0" lvl="0" indent="0">
              <a:buClr>
                <a:srgbClr val="FE8637"/>
              </a:buClr>
              <a:buNone/>
            </a:pPr>
            <a:r>
              <a:rPr lang="en-US" sz="2000" dirty="0">
                <a:solidFill>
                  <a:prstClr val="black"/>
                </a:solidFill>
                <a:latin typeface="Tahoma" panose="020B0604030504040204" pitchFamily="34" charset="0"/>
                <a:ea typeface="Tahoma" panose="020B0604030504040204" pitchFamily="34" charset="0"/>
                <a:cs typeface="Tahoma" panose="020B0604030504040204" pitchFamily="34" charset="0"/>
              </a:rPr>
              <a:t> </a:t>
            </a:r>
          </a:p>
          <a:p>
            <a:endParaRPr lang="en-US" dirty="0"/>
          </a:p>
        </p:txBody>
      </p:sp>
    </p:spTree>
    <p:extLst>
      <p:ext uri="{BB962C8B-B14F-4D97-AF65-F5344CB8AC3E}">
        <p14:creationId xmlns:p14="http://schemas.microsoft.com/office/powerpoint/2010/main" val="3685467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825320" y="254887"/>
            <a:ext cx="10801865" cy="6314096"/>
          </a:xfrm>
        </p:spPr>
        <p:txBody>
          <a:bodyPr>
            <a:normAutofit/>
          </a:bodyPr>
          <a:lstStyle/>
          <a:p>
            <a:pPr marL="0" lvl="0" indent="0">
              <a:buClr>
                <a:srgbClr val="FE8637"/>
              </a:buClr>
              <a:buNone/>
              <a:tabLst>
                <a:tab pos="355600" algn="l"/>
              </a:tabLst>
            </a:pPr>
            <a:r>
              <a:rPr lang="en-US" sz="2000" b="1" dirty="0" err="1">
                <a:solidFill>
                  <a:srgbClr val="00B050"/>
                </a:solidFill>
                <a:latin typeface="Tahoma" panose="020B0604030504040204" pitchFamily="34" charset="0"/>
                <a:ea typeface="Tahoma" panose="020B0604030504040204" pitchFamily="34" charset="0"/>
                <a:cs typeface="Tahoma" panose="020B0604030504040204" pitchFamily="34" charset="0"/>
              </a:rPr>
              <a:t>Penjelasan</a:t>
            </a:r>
            <a:r>
              <a:rPr lang="en-US" sz="2000" b="1" dirty="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000" b="1" dirty="0" err="1">
                <a:solidFill>
                  <a:srgbClr val="00B050"/>
                </a:solidFill>
                <a:latin typeface="Tahoma" panose="020B0604030504040204" pitchFamily="34" charset="0"/>
                <a:ea typeface="Tahoma" panose="020B0604030504040204" pitchFamily="34" charset="0"/>
                <a:cs typeface="Tahoma" panose="020B0604030504040204" pitchFamily="34" charset="0"/>
              </a:rPr>
              <a:t>lebih</a:t>
            </a:r>
            <a:r>
              <a:rPr lang="en-US" sz="2000" b="1" dirty="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000" b="1" dirty="0" err="1">
                <a:solidFill>
                  <a:srgbClr val="00B050"/>
                </a:solidFill>
                <a:latin typeface="Tahoma" panose="020B0604030504040204" pitchFamily="34" charset="0"/>
                <a:ea typeface="Tahoma" panose="020B0604030504040204" pitchFamily="34" charset="0"/>
                <a:cs typeface="Tahoma" panose="020B0604030504040204" pitchFamily="34" charset="0"/>
              </a:rPr>
              <a:t>lanjut</a:t>
            </a:r>
            <a:r>
              <a:rPr lang="en-US" sz="2000" b="1" dirty="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000" b="1" dirty="0" err="1">
                <a:solidFill>
                  <a:srgbClr val="00B050"/>
                </a:solidFill>
                <a:latin typeface="Tahoma" panose="020B0604030504040204" pitchFamily="34" charset="0"/>
                <a:ea typeface="Tahoma" panose="020B0604030504040204" pitchFamily="34" charset="0"/>
                <a:cs typeface="Tahoma" panose="020B0604030504040204" pitchFamily="34" charset="0"/>
              </a:rPr>
              <a:t>terkait</a:t>
            </a:r>
            <a:r>
              <a:rPr lang="en-US" sz="2000" b="1" dirty="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000" b="1" dirty="0" err="1">
                <a:solidFill>
                  <a:srgbClr val="00B050"/>
                </a:solidFill>
                <a:latin typeface="Tahoma" panose="020B0604030504040204" pitchFamily="34" charset="0"/>
                <a:ea typeface="Tahoma" panose="020B0604030504040204" pitchFamily="34" charset="0"/>
                <a:cs typeface="Tahoma" panose="020B0604030504040204" pitchFamily="34" charset="0"/>
              </a:rPr>
              <a:t>tunjangan</a:t>
            </a:r>
            <a:r>
              <a:rPr lang="en-US" sz="2000" b="1" dirty="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000" b="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anak</a:t>
            </a:r>
            <a:r>
              <a:rPr lang="en-US" sz="2000" b="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000" b="1" dirty="0" err="1">
                <a:solidFill>
                  <a:srgbClr val="00B050"/>
                </a:solidFill>
                <a:latin typeface="Tahoma" panose="020B0604030504040204" pitchFamily="34" charset="0"/>
                <a:ea typeface="Tahoma" panose="020B0604030504040204" pitchFamily="34" charset="0"/>
                <a:cs typeface="Tahoma" panose="020B0604030504040204" pitchFamily="34" charset="0"/>
              </a:rPr>
              <a:t>sebagai</a:t>
            </a:r>
            <a:r>
              <a:rPr lang="en-US" sz="2000" b="1" dirty="0">
                <a:solidFill>
                  <a:srgbClr val="00B050"/>
                </a:solidFill>
                <a:latin typeface="Tahoma" panose="020B0604030504040204" pitchFamily="34" charset="0"/>
                <a:ea typeface="Tahoma" panose="020B0604030504040204" pitchFamily="34" charset="0"/>
                <a:cs typeface="Tahoma" panose="020B0604030504040204" pitchFamily="34" charset="0"/>
              </a:rPr>
              <a:t> </a:t>
            </a:r>
            <a:r>
              <a:rPr lang="en-US" sz="2000" b="1" dirty="0" err="1">
                <a:solidFill>
                  <a:srgbClr val="00B050"/>
                </a:solidFill>
                <a:latin typeface="Tahoma" panose="020B0604030504040204" pitchFamily="34" charset="0"/>
                <a:ea typeface="Tahoma" panose="020B0604030504040204" pitchFamily="34" charset="0"/>
                <a:cs typeface="Tahoma" panose="020B0604030504040204" pitchFamily="34" charset="0"/>
              </a:rPr>
              <a:t>berikut</a:t>
            </a:r>
            <a:r>
              <a:rPr lang="en-US" sz="2000" b="1" dirty="0">
                <a:solidFill>
                  <a:srgbClr val="00B050"/>
                </a:solidFill>
                <a:latin typeface="Tahoma" panose="020B0604030504040204" pitchFamily="34" charset="0"/>
                <a:ea typeface="Tahoma" panose="020B0604030504040204" pitchFamily="34" charset="0"/>
                <a:cs typeface="Tahoma" panose="020B0604030504040204" pitchFamily="34" charset="0"/>
              </a:rPr>
              <a:t>:</a:t>
            </a:r>
            <a:r>
              <a:rPr lang="en-US" sz="1400" b="1" dirty="0">
                <a:solidFill>
                  <a:srgbClr val="00B050"/>
                </a:solidFill>
                <a:latin typeface="Tahoma" panose="020B0604030504040204" pitchFamily="34" charset="0"/>
                <a:ea typeface="Tahoma" panose="020B0604030504040204" pitchFamily="34" charset="0"/>
                <a:cs typeface="Tahoma" panose="020B0604030504040204" pitchFamily="34" charset="0"/>
              </a:rPr>
              <a:t> </a:t>
            </a:r>
          </a:p>
          <a:p>
            <a:pPr marL="0" indent="0">
              <a:buNone/>
            </a:pPr>
            <a:endParaRPr lang="en-US" sz="2000" dirty="0" smtClean="0"/>
          </a:p>
          <a:p>
            <a:pPr marL="1082675" lvl="2" indent="-514350">
              <a:spcBef>
                <a:spcPts val="600"/>
              </a:spcBef>
              <a:buFont typeface="Wingdings" panose="05000000000000000000" pitchFamily="2" charset="2"/>
              <a:buChar char="q"/>
            </a:pPr>
            <a:r>
              <a:rPr lang="en-US" sz="1900" dirty="0" err="1" smtClean="0">
                <a:latin typeface="Tahoma" panose="020B0604030504040204" pitchFamily="34" charset="0"/>
                <a:ea typeface="Tahoma" panose="020B0604030504040204" pitchFamily="34" charset="0"/>
                <a:cs typeface="Tahoma" panose="020B0604030504040204" pitchFamily="34" charset="0"/>
              </a:rPr>
              <a:t>Akte</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Kelahiran</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Anak</a:t>
            </a:r>
            <a:r>
              <a:rPr lang="en-US" sz="1900" dirty="0">
                <a:latin typeface="Tahoma" panose="020B0604030504040204" pitchFamily="34" charset="0"/>
                <a:ea typeface="Tahoma" panose="020B0604030504040204" pitchFamily="34" charset="0"/>
                <a:cs typeface="Tahoma" panose="020B0604030504040204" pitchFamily="34" charset="0"/>
              </a:rPr>
              <a:t>;</a:t>
            </a:r>
            <a:endParaRPr lang="en-US" sz="1900" dirty="0" smtClean="0">
              <a:latin typeface="Tahoma" panose="020B0604030504040204" pitchFamily="34" charset="0"/>
              <a:ea typeface="Tahoma" panose="020B0604030504040204" pitchFamily="34" charset="0"/>
              <a:cs typeface="Tahoma" panose="020B0604030504040204" pitchFamily="34" charset="0"/>
            </a:endParaRPr>
          </a:p>
          <a:p>
            <a:pPr marL="1082675" lvl="2" indent="-514350">
              <a:spcBef>
                <a:spcPts val="600"/>
              </a:spcBef>
              <a:buFont typeface="Wingdings" panose="05000000000000000000" pitchFamily="2" charset="2"/>
              <a:buChar char="q"/>
            </a:pPr>
            <a:r>
              <a:rPr lang="en-US" sz="1900" dirty="0" err="1" smtClean="0">
                <a:latin typeface="Tahoma" panose="020B0604030504040204" pitchFamily="34" charset="0"/>
                <a:ea typeface="Tahoma" panose="020B0604030504040204" pitchFamily="34" charset="0"/>
                <a:cs typeface="Tahoma" panose="020B0604030504040204" pitchFamily="34" charset="0"/>
              </a:rPr>
              <a:t>Surat</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Kepu</a:t>
            </a:r>
            <a:r>
              <a:rPr lang="id-ID" sz="1900" dirty="0" smtClean="0">
                <a:latin typeface="Tahoma" panose="020B0604030504040204" pitchFamily="34" charset="0"/>
                <a:ea typeface="Tahoma" panose="020B0604030504040204" pitchFamily="34" charset="0"/>
                <a:cs typeface="Tahoma" panose="020B0604030504040204" pitchFamily="34" charset="0"/>
              </a:rPr>
              <a:t>tu</a:t>
            </a:r>
            <a:r>
              <a:rPr lang="en-US" sz="1900" dirty="0" smtClean="0">
                <a:latin typeface="Tahoma" panose="020B0604030504040204" pitchFamily="34" charset="0"/>
                <a:ea typeface="Tahoma" panose="020B0604030504040204" pitchFamily="34" charset="0"/>
                <a:cs typeface="Tahoma" panose="020B0604030504040204" pitchFamily="34" charset="0"/>
              </a:rPr>
              <a:t>san </a:t>
            </a:r>
            <a:r>
              <a:rPr lang="en-US" sz="1900" dirty="0" err="1" smtClean="0">
                <a:latin typeface="Tahoma" panose="020B0604030504040204" pitchFamily="34" charset="0"/>
                <a:ea typeface="Tahoma" panose="020B0604030504040204" pitchFamily="34" charset="0"/>
                <a:cs typeface="Tahoma" panose="020B0604030504040204" pitchFamily="34" charset="0"/>
              </a:rPr>
              <a:t>Pengadilan</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tentang</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adopsi</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anak</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bagi</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anak</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angkat</a:t>
            </a:r>
            <a:r>
              <a:rPr lang="en-US" sz="1900" dirty="0">
                <a:latin typeface="Tahoma" panose="020B0604030504040204" pitchFamily="34" charset="0"/>
                <a:ea typeface="Tahoma" panose="020B0604030504040204" pitchFamily="34" charset="0"/>
                <a:cs typeface="Tahoma" panose="020B0604030504040204" pitchFamily="34" charset="0"/>
              </a:rPr>
              <a:t>;</a:t>
            </a:r>
            <a:endParaRPr lang="en-US" sz="1900" dirty="0" smtClean="0">
              <a:latin typeface="Tahoma" panose="020B0604030504040204" pitchFamily="34" charset="0"/>
              <a:ea typeface="Tahoma" panose="020B0604030504040204" pitchFamily="34" charset="0"/>
              <a:cs typeface="Tahoma" panose="020B0604030504040204" pitchFamily="34" charset="0"/>
            </a:endParaRPr>
          </a:p>
          <a:p>
            <a:pPr marL="1082675" lvl="2" indent="-514350">
              <a:spcBef>
                <a:spcPts val="600"/>
              </a:spcBef>
              <a:buFont typeface="Wingdings" panose="05000000000000000000" pitchFamily="2" charset="2"/>
              <a:buChar char="q"/>
            </a:pPr>
            <a:r>
              <a:rPr lang="en-US" sz="1900" dirty="0" err="1" smtClean="0">
                <a:latin typeface="Tahoma" panose="020B0604030504040204" pitchFamily="34" charset="0"/>
                <a:ea typeface="Tahoma" panose="020B0604030504040204" pitchFamily="34" charset="0"/>
                <a:cs typeface="Tahoma" panose="020B0604030504040204" pitchFamily="34" charset="0"/>
              </a:rPr>
              <a:t>Bagi</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Anak</a:t>
            </a:r>
            <a:r>
              <a:rPr lang="en-US" sz="1900" dirty="0" smtClean="0">
                <a:latin typeface="Tahoma" panose="020B0604030504040204" pitchFamily="34" charset="0"/>
                <a:ea typeface="Tahoma" panose="020B0604030504040204" pitchFamily="34" charset="0"/>
                <a:cs typeface="Tahoma" panose="020B0604030504040204" pitchFamily="34" charset="0"/>
              </a:rPr>
              <a:t> P</a:t>
            </a:r>
            <a:r>
              <a:rPr lang="id-ID" sz="1900" dirty="0" smtClean="0">
                <a:latin typeface="Tahoma" panose="020B0604030504040204" pitchFamily="34" charset="0"/>
                <a:ea typeface="Tahoma" panose="020B0604030504040204" pitchFamily="34" charset="0"/>
                <a:cs typeface="Tahoma" panose="020B0604030504040204" pitchFamily="34" charset="0"/>
              </a:rPr>
              <a:t>PPK </a:t>
            </a:r>
            <a:r>
              <a:rPr lang="en-US" sz="1900" dirty="0" smtClean="0">
                <a:latin typeface="Tahoma" panose="020B0604030504040204" pitchFamily="34" charset="0"/>
                <a:ea typeface="Tahoma" panose="020B0604030504040204" pitchFamily="34" charset="0"/>
                <a:cs typeface="Tahoma" panose="020B0604030504040204" pitchFamily="34" charset="0"/>
              </a:rPr>
              <a:t>yang </a:t>
            </a:r>
            <a:r>
              <a:rPr lang="en-US" sz="1900" dirty="0" err="1" smtClean="0">
                <a:latin typeface="Tahoma" panose="020B0604030504040204" pitchFamily="34" charset="0"/>
                <a:ea typeface="Tahoma" panose="020B0604030504040204" pitchFamily="34" charset="0"/>
                <a:cs typeface="Tahoma" panose="020B0604030504040204" pitchFamily="34" charset="0"/>
              </a:rPr>
              <a:t>sudah</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berusia</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diatas</a:t>
            </a:r>
            <a:r>
              <a:rPr lang="en-US" sz="1900" dirty="0" smtClean="0">
                <a:latin typeface="Tahoma" panose="020B0604030504040204" pitchFamily="34" charset="0"/>
                <a:ea typeface="Tahoma" panose="020B0604030504040204" pitchFamily="34" charset="0"/>
                <a:cs typeface="Tahoma" panose="020B0604030504040204" pitchFamily="34" charset="0"/>
              </a:rPr>
              <a:t> 21 sd. 25 </a:t>
            </a:r>
            <a:r>
              <a:rPr lang="en-US" sz="1900" dirty="0" err="1" smtClean="0">
                <a:latin typeface="Tahoma" panose="020B0604030504040204" pitchFamily="34" charset="0"/>
                <a:ea typeface="Tahoma" panose="020B0604030504040204" pitchFamily="34" charset="0"/>
                <a:cs typeface="Tahoma" panose="020B0604030504040204" pitchFamily="34" charset="0"/>
              </a:rPr>
              <a:t>tahun</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harus</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melampirkan</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Surat</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Keterangan</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Sekolah</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dari</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sekolah</a:t>
            </a:r>
            <a:r>
              <a:rPr lang="en-US" sz="1900" dirty="0" smtClean="0">
                <a:latin typeface="Tahoma" panose="020B0604030504040204" pitchFamily="34" charset="0"/>
                <a:ea typeface="Tahoma" panose="020B0604030504040204" pitchFamily="34" charset="0"/>
                <a:cs typeface="Tahoma" panose="020B0604030504040204" pitchFamily="34" charset="0"/>
              </a:rPr>
              <a:t> / </a:t>
            </a:r>
            <a:r>
              <a:rPr lang="en-US" sz="1900" dirty="0" err="1" smtClean="0">
                <a:latin typeface="Tahoma" panose="020B0604030504040204" pitchFamily="34" charset="0"/>
                <a:ea typeface="Tahoma" panose="020B0604030504040204" pitchFamily="34" charset="0"/>
                <a:cs typeface="Tahoma" panose="020B0604030504040204" pitchFamily="34" charset="0"/>
              </a:rPr>
              <a:t>Kuliah</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dari</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Perguruan</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Tinggi</a:t>
            </a:r>
            <a:r>
              <a:rPr lang="en-US" sz="1900" dirty="0" smtClean="0">
                <a:latin typeface="Tahoma" panose="020B0604030504040204" pitchFamily="34" charset="0"/>
                <a:ea typeface="Tahoma" panose="020B0604030504040204" pitchFamily="34" charset="0"/>
                <a:cs typeface="Tahoma" panose="020B0604030504040204" pitchFamily="34" charset="0"/>
              </a:rPr>
              <a:t>, yang </a:t>
            </a:r>
            <a:r>
              <a:rPr lang="en-US" sz="1900" dirty="0" err="1" smtClean="0">
                <a:latin typeface="Tahoma" panose="020B0604030504040204" pitchFamily="34" charset="0"/>
                <a:ea typeface="Tahoma" panose="020B0604030504040204" pitchFamily="34" charset="0"/>
                <a:cs typeface="Tahoma" panose="020B0604030504040204" pitchFamily="34" charset="0"/>
              </a:rPr>
              <a:t>menyatakan</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bahwa</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anak</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tersebut</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masih</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sekolah</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id-ID"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kuliah</a:t>
            </a:r>
            <a:r>
              <a:rPr lang="id-ID" sz="1900" dirty="0" smtClean="0">
                <a:latin typeface="Tahoma" panose="020B0604030504040204" pitchFamily="34" charset="0"/>
                <a:ea typeface="Tahoma" panose="020B0604030504040204" pitchFamily="34" charset="0"/>
                <a:cs typeface="Tahoma" panose="020B0604030504040204" pitchFamily="34" charset="0"/>
              </a:rPr>
              <a:t> / kursus</a:t>
            </a:r>
            <a:r>
              <a:rPr lang="en-US" sz="1900" dirty="0" smtClean="0">
                <a:latin typeface="Tahoma" panose="020B0604030504040204" pitchFamily="34" charset="0"/>
                <a:ea typeface="Tahoma" panose="020B0604030504040204" pitchFamily="34" charset="0"/>
                <a:cs typeface="Tahoma" panose="020B0604030504040204" pitchFamily="34" charset="0"/>
              </a:rPr>
              <a:t>.  </a:t>
            </a:r>
          </a:p>
          <a:p>
            <a:pPr marL="0" lvl="0" indent="0">
              <a:spcBef>
                <a:spcPts val="1800"/>
              </a:spcBef>
              <a:buNone/>
            </a:pP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Tunjangan</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keluarga</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hanya</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melekat</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pada</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salah</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satu</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suami</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istri</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jika</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suami</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istri</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bekerja</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sebagai</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CPNS/PNS/PPPK/TNI/POLRI/BUMN/BUMD.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Jangan</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sampai</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ada</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tunjangan</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keluarga</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ganda</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karena</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akan</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menjadi</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permasalahan</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di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kemudian</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hari</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p>
          <a:p>
            <a:pPr marL="0" lvl="0" indent="0">
              <a:buNone/>
            </a:pPr>
            <a:endPar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pPr>
              <a:tabLst>
                <a:tab pos="355600" algn="l"/>
              </a:tabLst>
            </a:pPr>
            <a:r>
              <a:rPr lang="en-US" sz="1900" b="1" dirty="0" err="1" smtClean="0">
                <a:latin typeface="Tahoma" panose="020B0604030504040204" pitchFamily="34" charset="0"/>
                <a:ea typeface="Tahoma" panose="020B0604030504040204" pitchFamily="34" charset="0"/>
                <a:cs typeface="Tahoma" panose="020B0604030504040204" pitchFamily="34" charset="0"/>
              </a:rPr>
              <a:t>Nomor</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b="1" dirty="0" err="1">
                <a:latin typeface="Tahoma" panose="020B0604030504040204" pitchFamily="34" charset="0"/>
                <a:ea typeface="Tahoma" panose="020B0604030504040204" pitchFamily="34" charset="0"/>
                <a:cs typeface="Tahoma" panose="020B0604030504040204" pitchFamily="34" charset="0"/>
              </a:rPr>
              <a:t>rekening</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tabungan</a:t>
            </a:r>
            <a:r>
              <a:rPr lang="en-US" sz="1900" dirty="0">
                <a:latin typeface="Tahoma" panose="020B0604030504040204" pitchFamily="34" charset="0"/>
                <a:ea typeface="Tahoma" panose="020B0604030504040204" pitchFamily="34" charset="0"/>
                <a:cs typeface="Tahoma" panose="020B0604030504040204" pitchFamily="34" charset="0"/>
              </a:rPr>
              <a:t> </a:t>
            </a:r>
            <a:r>
              <a:rPr lang="id-ID" sz="1900" b="1" dirty="0">
                <a:latin typeface="Tahoma" panose="020B0604030504040204" pitchFamily="34" charset="0"/>
                <a:ea typeface="Tahoma" panose="020B0604030504040204" pitchFamily="34" charset="0"/>
                <a:cs typeface="Tahoma" panose="020B0604030504040204" pitchFamily="34" charset="0"/>
              </a:rPr>
              <a:t>Hipprada</a:t>
            </a:r>
            <a:r>
              <a:rPr lang="en-US" sz="1900" dirty="0">
                <a:latin typeface="Tahoma" panose="020B0604030504040204" pitchFamily="34" charset="0"/>
                <a:ea typeface="Tahoma" panose="020B0604030504040204" pitchFamily="34" charset="0"/>
                <a:cs typeface="Tahoma" panose="020B0604030504040204" pitchFamily="34" charset="0"/>
              </a:rPr>
              <a:t> di </a:t>
            </a:r>
            <a:r>
              <a:rPr lang="en-US" sz="1900" b="1" dirty="0">
                <a:latin typeface="Tahoma" panose="020B0604030504040204" pitchFamily="34" charset="0"/>
                <a:ea typeface="Tahoma" panose="020B0604030504040204" pitchFamily="34" charset="0"/>
                <a:cs typeface="Tahoma" panose="020B0604030504040204" pitchFamily="34" charset="0"/>
              </a:rPr>
              <a:t>Bank </a:t>
            </a:r>
            <a:r>
              <a:rPr lang="en-US" sz="1900" b="1" dirty="0" err="1">
                <a:latin typeface="Tahoma" panose="020B0604030504040204" pitchFamily="34" charset="0"/>
                <a:ea typeface="Tahoma" panose="020B0604030504040204" pitchFamily="34" charset="0"/>
                <a:cs typeface="Tahoma" panose="020B0604030504040204" pitchFamily="34" charset="0"/>
              </a:rPr>
              <a:t>Jateng</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nama</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id-ID" sz="1900" dirty="0" smtClean="0">
                <a:latin typeface="Tahoma" panose="020B0604030504040204" pitchFamily="34" charset="0"/>
                <a:ea typeface="Tahoma" panose="020B0604030504040204" pitchFamily="34" charset="0"/>
                <a:cs typeface="Tahoma" panose="020B0604030504040204" pitchFamily="34" charset="0"/>
              </a:rPr>
              <a:t>PPPK </a:t>
            </a:r>
            <a:r>
              <a:rPr lang="en-US" sz="1900" dirty="0" smtClean="0">
                <a:latin typeface="Tahoma" panose="020B0604030504040204" pitchFamily="34" charset="0"/>
                <a:ea typeface="Tahoma" panose="020B0604030504040204" pitchFamily="34" charset="0"/>
                <a:cs typeface="Tahoma" panose="020B0604030504040204" pitchFamily="34" charset="0"/>
              </a:rPr>
              <a:t>yang </a:t>
            </a:r>
            <a:r>
              <a:rPr lang="en-US" sz="1900" dirty="0" err="1">
                <a:latin typeface="Tahoma" panose="020B0604030504040204" pitchFamily="34" charset="0"/>
                <a:ea typeface="Tahoma" panose="020B0604030504040204" pitchFamily="34" charset="0"/>
                <a:cs typeface="Tahoma" panose="020B0604030504040204" pitchFamily="34" charset="0"/>
              </a:rPr>
              <a:t>bersangkutan</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b="1" dirty="0">
                <a:solidFill>
                  <a:srgbClr val="FF0000"/>
                </a:solidFill>
                <a:latin typeface="Tahoma" panose="020B0604030504040204" pitchFamily="34" charset="0"/>
                <a:ea typeface="Tahoma" panose="020B0604030504040204" pitchFamily="34" charset="0"/>
                <a:cs typeface="Tahoma" panose="020B0604030504040204" pitchFamily="34" charset="0"/>
              </a:rPr>
              <a:t>(</a:t>
            </a:r>
            <a:r>
              <a:rPr lang="en-US" sz="1900" b="1" dirty="0" err="1">
                <a:solidFill>
                  <a:srgbClr val="FF0000"/>
                </a:solidFill>
                <a:latin typeface="Tahoma" panose="020B0604030504040204" pitchFamily="34" charset="0"/>
                <a:ea typeface="Tahoma" panose="020B0604030504040204" pitchFamily="34" charset="0"/>
                <a:cs typeface="Tahoma" panose="020B0604030504040204" pitchFamily="34" charset="0"/>
              </a:rPr>
              <a:t>akan</a:t>
            </a:r>
            <a:r>
              <a:rPr lang="en-US" sz="19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a:solidFill>
                  <a:srgbClr val="FF0000"/>
                </a:solidFill>
                <a:latin typeface="Tahoma" panose="020B0604030504040204" pitchFamily="34" charset="0"/>
                <a:ea typeface="Tahoma" panose="020B0604030504040204" pitchFamily="34" charset="0"/>
                <a:cs typeface="Tahoma" panose="020B0604030504040204" pitchFamily="34" charset="0"/>
              </a:rPr>
              <a:t>difasilitasi</a:t>
            </a:r>
            <a:r>
              <a:rPr lang="en-US" sz="1900" b="1" dirty="0">
                <a:solidFill>
                  <a:srgbClr val="FF0000"/>
                </a:solidFill>
                <a:latin typeface="Tahoma" panose="020B0604030504040204" pitchFamily="34" charset="0"/>
                <a:ea typeface="Tahoma" panose="020B0604030504040204" pitchFamily="34" charset="0"/>
                <a:cs typeface="Tahoma" panose="020B0604030504040204" pitchFamily="34" charset="0"/>
              </a:rPr>
              <a:t> BKD </a:t>
            </a:r>
            <a:r>
              <a:rPr lang="en-US" sz="1900" b="1" dirty="0" err="1">
                <a:solidFill>
                  <a:srgbClr val="FF0000"/>
                </a:solidFill>
                <a:latin typeface="Tahoma" panose="020B0604030504040204" pitchFamily="34" charset="0"/>
                <a:ea typeface="Tahoma" panose="020B0604030504040204" pitchFamily="34" charset="0"/>
                <a:cs typeface="Tahoma" panose="020B0604030504040204" pitchFamily="34" charset="0"/>
              </a:rPr>
              <a:t>Provinsi</a:t>
            </a:r>
            <a:r>
              <a:rPr lang="en-US" sz="1900" b="1"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en-US" sz="1900" b="1" dirty="0" err="1">
                <a:solidFill>
                  <a:srgbClr val="FF0000"/>
                </a:solidFill>
                <a:latin typeface="Tahoma" panose="020B0604030504040204" pitchFamily="34" charset="0"/>
                <a:ea typeface="Tahoma" panose="020B0604030504040204" pitchFamily="34" charset="0"/>
                <a:cs typeface="Tahoma" panose="020B0604030504040204" pitchFamily="34" charset="0"/>
              </a:rPr>
              <a:t>Jawa</a:t>
            </a:r>
            <a:r>
              <a:rPr lang="en-US" sz="1900" b="1" dirty="0">
                <a:solidFill>
                  <a:srgbClr val="FF0000"/>
                </a:solidFill>
                <a:latin typeface="Tahoma" panose="020B0604030504040204" pitchFamily="34" charset="0"/>
                <a:ea typeface="Tahoma" panose="020B0604030504040204" pitchFamily="34" charset="0"/>
                <a:cs typeface="Tahoma" panose="020B0604030504040204" pitchFamily="34" charset="0"/>
              </a:rPr>
              <a:t> Tengah</a:t>
            </a:r>
            <a:r>
              <a:rPr lang="en-US" sz="19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tidak</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usah</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diupload</a:t>
            </a:r>
            <a:endParaRPr lang="en-US" sz="1900" dirty="0">
              <a:latin typeface="Tahoma" panose="020B0604030504040204" pitchFamily="34" charset="0"/>
              <a:ea typeface="Tahoma" panose="020B0604030504040204" pitchFamily="34" charset="0"/>
              <a:cs typeface="Tahoma" panose="020B0604030504040204" pitchFamily="34" charset="0"/>
            </a:endParaRPr>
          </a:p>
          <a:p>
            <a:pPr>
              <a:tabLst>
                <a:tab pos="363538" algn="l"/>
              </a:tabLst>
            </a:pPr>
            <a:r>
              <a:rPr lang="en-US" sz="1900" dirty="0" err="1" smtClean="0">
                <a:latin typeface="Tahoma" panose="020B0604030504040204" pitchFamily="34" charset="0"/>
                <a:ea typeface="Tahoma" panose="020B0604030504040204" pitchFamily="34" charset="0"/>
                <a:cs typeface="Tahoma" panose="020B0604030504040204" pitchFamily="34" charset="0"/>
              </a:rPr>
              <a:t>Mengisi</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Surat</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Keterangan</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Untuk</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Mendapatkan</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Tunjangan</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Keluarga</a:t>
            </a:r>
            <a:r>
              <a:rPr lang="en-US" sz="1900" dirty="0">
                <a:latin typeface="Tahoma" panose="020B0604030504040204" pitchFamily="34" charset="0"/>
                <a:ea typeface="Tahoma" panose="020B0604030504040204" pitchFamily="34" charset="0"/>
                <a:cs typeface="Tahoma" panose="020B0604030504040204" pitchFamily="34" charset="0"/>
              </a:rPr>
              <a:t>  ( SKUMPTK, </a:t>
            </a:r>
            <a:r>
              <a:rPr lang="en-US" sz="1900" dirty="0" err="1" smtClean="0">
                <a:latin typeface="Tahoma" panose="020B0604030504040204" pitchFamily="34" charset="0"/>
                <a:ea typeface="Tahoma" panose="020B0604030504040204" pitchFamily="34" charset="0"/>
                <a:cs typeface="Tahoma" panose="020B0604030504040204" pitchFamily="34" charset="0"/>
              </a:rPr>
              <a:t>blanko</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dapat</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diperoleh</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pada</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masing-masing</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Instansi</a:t>
            </a:r>
            <a:r>
              <a:rPr lang="en-US" sz="1900" dirty="0">
                <a:latin typeface="Tahoma" panose="020B0604030504040204" pitchFamily="34" charset="0"/>
                <a:ea typeface="Tahoma" panose="020B0604030504040204" pitchFamily="34" charset="0"/>
                <a:cs typeface="Tahoma" panose="020B0604030504040204" pitchFamily="34" charset="0"/>
              </a:rPr>
              <a:t> di Sub </a:t>
            </a:r>
            <a:r>
              <a:rPr lang="en-US" sz="1900" dirty="0" err="1">
                <a:latin typeface="Tahoma" panose="020B0604030504040204" pitchFamily="34" charset="0"/>
                <a:ea typeface="Tahoma" panose="020B0604030504040204" pitchFamily="34" charset="0"/>
                <a:cs typeface="Tahoma" panose="020B0604030504040204" pitchFamily="34" charset="0"/>
              </a:rPr>
              <a:t>Bagian</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Keuangan</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dimana</a:t>
            </a:r>
            <a:r>
              <a:rPr lang="en-US" sz="1900" dirty="0">
                <a:latin typeface="Tahoma" panose="020B0604030504040204" pitchFamily="34" charset="0"/>
                <a:ea typeface="Tahoma" panose="020B0604030504040204" pitchFamily="34" charset="0"/>
                <a:cs typeface="Tahoma" panose="020B0604030504040204" pitchFamily="34" charset="0"/>
              </a:rPr>
              <a:t> </a:t>
            </a:r>
            <a:r>
              <a:rPr lang="id-ID" sz="1900" dirty="0" smtClean="0">
                <a:latin typeface="Tahoma" panose="020B0604030504040204" pitchFamily="34" charset="0"/>
                <a:ea typeface="Tahoma" panose="020B0604030504040204" pitchFamily="34" charset="0"/>
                <a:cs typeface="Tahoma" panose="020B0604030504040204" pitchFamily="34" charset="0"/>
              </a:rPr>
              <a:t>PPPK </a:t>
            </a:r>
            <a:r>
              <a:rPr lang="en-US" sz="1900" dirty="0" err="1" smtClean="0">
                <a:latin typeface="Tahoma" panose="020B0604030504040204" pitchFamily="34" charset="0"/>
                <a:ea typeface="Tahoma" panose="020B0604030504040204" pitchFamily="34" charset="0"/>
                <a:cs typeface="Tahoma" panose="020B0604030504040204" pitchFamily="34" charset="0"/>
              </a:rPr>
              <a:t>tersebut</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ditempatkan</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adapun</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cara</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pengisian</a:t>
            </a:r>
            <a:r>
              <a:rPr lang="en-US" sz="1900" dirty="0">
                <a:latin typeface="Tahoma" panose="020B0604030504040204" pitchFamily="34" charset="0"/>
                <a:ea typeface="Tahoma" panose="020B0604030504040204" pitchFamily="34" charset="0"/>
                <a:cs typeface="Tahoma" panose="020B0604030504040204" pitchFamily="34" charset="0"/>
              </a:rPr>
              <a:t> </a:t>
            </a:r>
            <a:r>
              <a:rPr lang="id-ID" sz="1900" dirty="0">
                <a:latin typeface="Tahoma" panose="020B0604030504040204" pitchFamily="34" charset="0"/>
                <a:ea typeface="Tahoma" panose="020B0604030504040204" pitchFamily="34" charset="0"/>
                <a:cs typeface="Tahoma" panose="020B0604030504040204" pitchFamily="34" charset="0"/>
              </a:rPr>
              <a:t>mohon minta penjelasan/</a:t>
            </a:r>
            <a:r>
              <a:rPr lang="en-US" sz="1900" dirty="0" err="1">
                <a:latin typeface="Tahoma" panose="020B0604030504040204" pitchFamily="34" charset="0"/>
                <a:ea typeface="Tahoma" panose="020B0604030504040204" pitchFamily="34" charset="0"/>
                <a:cs typeface="Tahoma" panose="020B0604030504040204" pitchFamily="34" charset="0"/>
              </a:rPr>
              <a:t>petunjuk</a:t>
            </a:r>
            <a:r>
              <a:rPr lang="en-US" sz="1900" dirty="0">
                <a:latin typeface="Tahoma" panose="020B0604030504040204" pitchFamily="34" charset="0"/>
                <a:ea typeface="Tahoma" panose="020B0604030504040204" pitchFamily="34" charset="0"/>
                <a:cs typeface="Tahoma" panose="020B0604030504040204" pitchFamily="34" charset="0"/>
              </a:rPr>
              <a:t> </a:t>
            </a:r>
            <a:r>
              <a:rPr lang="id-ID"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smtClean="0">
                <a:latin typeface="Tahoma" panose="020B0604030504040204" pitchFamily="34" charset="0"/>
                <a:ea typeface="Tahoma" panose="020B0604030504040204" pitchFamily="34" charset="0"/>
                <a:cs typeface="Tahoma" panose="020B0604030504040204" pitchFamily="34" charset="0"/>
              </a:rPr>
              <a:t>pada</a:t>
            </a:r>
            <a:r>
              <a:rPr lang="en-US" sz="1900" dirty="0" smtClean="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Pembantu</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Bendahara</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Pengeluaran</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Gaji</a:t>
            </a:r>
            <a:r>
              <a:rPr lang="en-US" sz="1900" dirty="0">
                <a:latin typeface="Tahoma" panose="020B0604030504040204" pitchFamily="34" charset="0"/>
                <a:ea typeface="Tahoma" panose="020B0604030504040204" pitchFamily="34" charset="0"/>
                <a:cs typeface="Tahoma" panose="020B0604030504040204" pitchFamily="34" charset="0"/>
              </a:rPr>
              <a:t> </a:t>
            </a:r>
            <a:r>
              <a:rPr lang="en-US" sz="1900" dirty="0" err="1">
                <a:latin typeface="Tahoma" panose="020B0604030504040204" pitchFamily="34" charset="0"/>
                <a:ea typeface="Tahoma" panose="020B0604030504040204" pitchFamily="34" charset="0"/>
                <a:cs typeface="Tahoma" panose="020B0604030504040204" pitchFamily="34" charset="0"/>
              </a:rPr>
              <a:t>dimana</a:t>
            </a:r>
            <a:r>
              <a:rPr lang="en-US" sz="1900" dirty="0">
                <a:latin typeface="Tahoma" panose="020B0604030504040204" pitchFamily="34" charset="0"/>
                <a:ea typeface="Tahoma" panose="020B0604030504040204" pitchFamily="34" charset="0"/>
                <a:cs typeface="Tahoma" panose="020B0604030504040204" pitchFamily="34" charset="0"/>
              </a:rPr>
              <a:t> </a:t>
            </a:r>
            <a:r>
              <a:rPr lang="id-ID" sz="1900" dirty="0" smtClean="0">
                <a:latin typeface="Tahoma" panose="020B0604030504040204" pitchFamily="34" charset="0"/>
                <a:ea typeface="Tahoma" panose="020B0604030504040204" pitchFamily="34" charset="0"/>
                <a:cs typeface="Tahoma" panose="020B0604030504040204" pitchFamily="34" charset="0"/>
              </a:rPr>
              <a:t>PPPK </a:t>
            </a:r>
            <a:r>
              <a:rPr lang="en-US" sz="1900" dirty="0" err="1" smtClean="0">
                <a:latin typeface="Tahoma" panose="020B0604030504040204" pitchFamily="34" charset="0"/>
                <a:ea typeface="Tahoma" panose="020B0604030504040204" pitchFamily="34" charset="0"/>
                <a:cs typeface="Tahoma" panose="020B0604030504040204" pitchFamily="34" charset="0"/>
              </a:rPr>
              <a:t>ditempatkan</a:t>
            </a:r>
            <a:r>
              <a:rPr lang="en-US" sz="1900" dirty="0" smtClean="0">
                <a:latin typeface="Tahoma" panose="020B0604030504040204" pitchFamily="34" charset="0"/>
                <a:ea typeface="Tahoma" panose="020B0604030504040204" pitchFamily="34" charset="0"/>
                <a:cs typeface="Tahoma" panose="020B0604030504040204" pitchFamily="34" charset="0"/>
              </a:rPr>
              <a:t> ).</a:t>
            </a:r>
            <a:endParaRPr lang="en-US" sz="1900" dirty="0">
              <a:latin typeface="Tahoma" panose="020B0604030504040204" pitchFamily="34" charset="0"/>
              <a:ea typeface="Tahoma" panose="020B0604030504040204" pitchFamily="34" charset="0"/>
              <a:cs typeface="Tahoma" panose="020B0604030504040204" pitchFamily="34" charset="0"/>
            </a:endParaRPr>
          </a:p>
          <a:p>
            <a:pPr marL="0" indent="0">
              <a:buNone/>
            </a:pPr>
            <a:endParaRPr lang="en-US" dirty="0"/>
          </a:p>
        </p:txBody>
      </p:sp>
    </p:spTree>
    <p:extLst>
      <p:ext uri="{BB962C8B-B14F-4D97-AF65-F5344CB8AC3E}">
        <p14:creationId xmlns:p14="http://schemas.microsoft.com/office/powerpoint/2010/main" val="14232142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4616" y="283574"/>
            <a:ext cx="9445153" cy="772494"/>
          </a:xfrm>
        </p:spPr>
        <p:txBody>
          <a:bodyPr>
            <a:normAutofit/>
          </a:bodyPr>
          <a:lstStyle/>
          <a:p>
            <a:r>
              <a:rPr lang="en-US" sz="2600" b="1" dirty="0" err="1" smtClean="0"/>
              <a:t>Informasi</a:t>
            </a:r>
            <a:r>
              <a:rPr lang="en-US" sz="2600" b="1" dirty="0" smtClean="0"/>
              <a:t> </a:t>
            </a:r>
            <a:r>
              <a:rPr lang="en-US" sz="2600" b="1" dirty="0" err="1" smtClean="0"/>
              <a:t>terkait</a:t>
            </a:r>
            <a:r>
              <a:rPr lang="en-US" sz="2600" b="1" dirty="0" smtClean="0"/>
              <a:t> </a:t>
            </a:r>
            <a:r>
              <a:rPr lang="en-US" sz="2600" b="1" dirty="0" err="1" smtClean="0"/>
              <a:t>dokumen</a:t>
            </a:r>
            <a:r>
              <a:rPr lang="en-US" sz="2600" b="1" dirty="0" smtClean="0"/>
              <a:t> </a:t>
            </a:r>
            <a:r>
              <a:rPr lang="en-US" sz="2600" b="1" dirty="0" err="1" smtClean="0"/>
              <a:t>pendukung</a:t>
            </a:r>
            <a:r>
              <a:rPr lang="en-US" sz="2600" b="1" dirty="0" smtClean="0"/>
              <a:t> </a:t>
            </a:r>
            <a:r>
              <a:rPr lang="en-US" sz="2600" b="1" dirty="0" err="1" smtClean="0"/>
              <a:t>penggajian</a:t>
            </a:r>
            <a:endParaRPr lang="en-US" sz="2600" b="1"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752193004"/>
              </p:ext>
            </p:extLst>
          </p:nvPr>
        </p:nvGraphicFramePr>
        <p:xfrm>
          <a:off x="3029802" y="1554401"/>
          <a:ext cx="5991367" cy="2810578"/>
        </p:xfrm>
        <a:graphic>
          <a:graphicData uri="http://schemas.openxmlformats.org/drawingml/2006/table">
            <a:tbl>
              <a:tblPr firstRow="1" firstCol="1" bandRow="1">
                <a:tableStyleId>{5C22544A-7EE6-4342-B048-85BDC9FD1C3A}</a:tableStyleId>
              </a:tblPr>
              <a:tblGrid>
                <a:gridCol w="532264"/>
                <a:gridCol w="2357996"/>
                <a:gridCol w="3101107"/>
              </a:tblGrid>
              <a:tr h="614158">
                <a:tc>
                  <a:txBody>
                    <a:bodyPr/>
                    <a:lstStyle/>
                    <a:p>
                      <a:pPr>
                        <a:spcAft>
                          <a:spcPts val="0"/>
                        </a:spcAft>
                        <a:tabLst>
                          <a:tab pos="228600" algn="l"/>
                        </a:tabLst>
                      </a:pPr>
                      <a:r>
                        <a:rPr lang="en-US" sz="1600" dirty="0">
                          <a:effectLst/>
                        </a:rPr>
                        <a:t>No.</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tabLst>
                          <a:tab pos="228600" algn="l"/>
                        </a:tabLst>
                      </a:pPr>
                      <a:r>
                        <a:rPr lang="en-US" sz="1600" dirty="0" err="1">
                          <a:effectLst/>
                        </a:rPr>
                        <a:t>Jenis</a:t>
                      </a:r>
                      <a:r>
                        <a:rPr lang="en-US" sz="1600" dirty="0">
                          <a:effectLst/>
                        </a:rPr>
                        <a:t> </a:t>
                      </a:r>
                      <a:r>
                        <a:rPr lang="en-US" sz="1600" dirty="0" err="1">
                          <a:effectLst/>
                        </a:rPr>
                        <a:t>Dokumen</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tabLst>
                          <a:tab pos="228600" algn="l"/>
                        </a:tabLst>
                      </a:pPr>
                      <a:r>
                        <a:rPr lang="en-US" sz="1600" dirty="0">
                          <a:effectLst/>
                        </a:rPr>
                        <a:t>Yang </a:t>
                      </a:r>
                      <a:r>
                        <a:rPr lang="en-US" sz="1600" dirty="0" err="1" smtClean="0">
                          <a:effectLst/>
                        </a:rPr>
                        <a:t>Menyediakan</a:t>
                      </a:r>
                      <a:endParaRPr lang="en-US" sz="1600" dirty="0">
                        <a:effectLst/>
                        <a:latin typeface="Times New Roman" panose="02020603050405020304" pitchFamily="18" charset="0"/>
                        <a:ea typeface="Times New Roman" panose="02020603050405020304" pitchFamily="18" charset="0"/>
                      </a:endParaRPr>
                    </a:p>
                  </a:txBody>
                  <a:tcPr marL="68580" marR="68580" marT="0" marB="0"/>
                </a:tc>
              </a:tr>
              <a:tr h="267554">
                <a:tc>
                  <a:txBody>
                    <a:bodyPr/>
                    <a:lstStyle/>
                    <a:p>
                      <a:pPr algn="just">
                        <a:spcAft>
                          <a:spcPts val="0"/>
                        </a:spcAft>
                        <a:tabLst>
                          <a:tab pos="228600" algn="l"/>
                        </a:tabLst>
                      </a:pPr>
                      <a:r>
                        <a:rPr lang="en-US" sz="1200" dirty="0">
                          <a:effectLst/>
                        </a:rPr>
                        <a:t>1.</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en-US" sz="1200" dirty="0">
                          <a:effectLst/>
                        </a:rPr>
                        <a:t>SK </a:t>
                      </a:r>
                      <a:r>
                        <a:rPr lang="id-ID" sz="1200" dirty="0" smtClean="0">
                          <a:effectLst/>
                        </a:rPr>
                        <a:t>PPPK</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en-US" sz="1200" dirty="0">
                          <a:effectLst/>
                        </a:rPr>
                        <a:t>BKD</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r h="267554">
                <a:tc>
                  <a:txBody>
                    <a:bodyPr/>
                    <a:lstStyle/>
                    <a:p>
                      <a:pPr algn="just">
                        <a:spcAft>
                          <a:spcPts val="0"/>
                        </a:spcAft>
                        <a:tabLst>
                          <a:tab pos="228600" algn="l"/>
                        </a:tabLst>
                      </a:pPr>
                      <a:r>
                        <a:rPr lang="id-ID" sz="1200" dirty="0" smtClean="0">
                          <a:effectLst/>
                          <a:latin typeface="+mn-lt"/>
                          <a:ea typeface="Times New Roman" panose="02020603050405020304" pitchFamily="18" charset="0"/>
                        </a:rPr>
                        <a:t>2.</a:t>
                      </a:r>
                      <a:endParaRPr lang="en-US" sz="1200" dirty="0">
                        <a:effectLst/>
                        <a:latin typeface="+mn-lt"/>
                        <a:ea typeface="Times New Roman" panose="02020603050405020304" pitchFamily="18" charset="0"/>
                      </a:endParaRPr>
                    </a:p>
                  </a:txBody>
                  <a:tcPr marL="68580" marR="68580" marT="0" marB="0"/>
                </a:tc>
                <a:tc>
                  <a:txBody>
                    <a:bodyPr/>
                    <a:lstStyle/>
                    <a:p>
                      <a:pPr algn="just">
                        <a:spcAft>
                          <a:spcPts val="0"/>
                        </a:spcAft>
                        <a:tabLst>
                          <a:tab pos="228600" algn="l"/>
                        </a:tabLst>
                      </a:pPr>
                      <a:r>
                        <a:rPr lang="id-ID" sz="1200" dirty="0" smtClean="0">
                          <a:effectLst/>
                          <a:latin typeface="+mn-lt"/>
                          <a:ea typeface="Times New Roman" panose="02020603050405020304" pitchFamily="18" charset="0"/>
                        </a:rPr>
                        <a:t>Surat Perjanjian</a:t>
                      </a:r>
                      <a:r>
                        <a:rPr lang="id-ID" sz="1200" baseline="0" dirty="0" smtClean="0">
                          <a:effectLst/>
                          <a:latin typeface="+mn-lt"/>
                          <a:ea typeface="Times New Roman" panose="02020603050405020304" pitchFamily="18" charset="0"/>
                        </a:rPr>
                        <a:t> Kerja </a:t>
                      </a:r>
                      <a:endParaRPr lang="en-US" sz="1200" dirty="0">
                        <a:effectLst/>
                        <a:latin typeface="+mn-lt"/>
                        <a:ea typeface="Times New Roman" panose="02020603050405020304" pitchFamily="18" charset="0"/>
                      </a:endParaRPr>
                    </a:p>
                  </a:txBody>
                  <a:tcPr marL="68580" marR="68580" marT="0" marB="0"/>
                </a:tc>
                <a:tc>
                  <a:txBody>
                    <a:bodyPr/>
                    <a:lstStyle/>
                    <a:p>
                      <a:pPr algn="just">
                        <a:spcAft>
                          <a:spcPts val="0"/>
                        </a:spcAft>
                        <a:tabLst>
                          <a:tab pos="228600" algn="l"/>
                        </a:tabLst>
                      </a:pPr>
                      <a:r>
                        <a:rPr lang="id-ID" sz="1200" dirty="0" smtClean="0">
                          <a:effectLst/>
                          <a:latin typeface="+mn-lt"/>
                          <a:ea typeface="Times New Roman" panose="02020603050405020304" pitchFamily="18" charset="0"/>
                        </a:rPr>
                        <a:t>BKD</a:t>
                      </a:r>
                      <a:endParaRPr lang="en-US" sz="1200" dirty="0">
                        <a:effectLst/>
                        <a:latin typeface="+mn-lt"/>
                        <a:ea typeface="Times New Roman" panose="02020603050405020304" pitchFamily="18" charset="0"/>
                      </a:endParaRPr>
                    </a:p>
                  </a:txBody>
                  <a:tcPr marL="68580" marR="68580" marT="0" marB="0"/>
                </a:tc>
              </a:tr>
              <a:tr h="323542">
                <a:tc>
                  <a:txBody>
                    <a:bodyPr/>
                    <a:lstStyle/>
                    <a:p>
                      <a:pPr algn="just">
                        <a:spcAft>
                          <a:spcPts val="0"/>
                        </a:spcAft>
                        <a:tabLst>
                          <a:tab pos="228600" algn="l"/>
                        </a:tabLst>
                      </a:pPr>
                      <a:r>
                        <a:rPr lang="id-ID" sz="1200" dirty="0" smtClean="0">
                          <a:effectLst/>
                          <a:latin typeface="+mn-lt"/>
                          <a:ea typeface="+mn-ea"/>
                        </a:rPr>
                        <a:t>3.</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en-US" sz="1200" dirty="0">
                          <a:effectLst/>
                        </a:rPr>
                        <a:t>SPMT</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en-US" sz="1200" dirty="0" err="1">
                          <a:effectLst/>
                        </a:rPr>
                        <a:t>Instansi</a:t>
                      </a:r>
                      <a:r>
                        <a:rPr lang="en-US" sz="1200" dirty="0">
                          <a:effectLst/>
                        </a:rPr>
                        <a:t> </a:t>
                      </a:r>
                      <a:r>
                        <a:rPr lang="en-US" sz="1200" dirty="0" err="1">
                          <a:effectLst/>
                        </a:rPr>
                        <a:t>tempat</a:t>
                      </a:r>
                      <a:r>
                        <a:rPr lang="en-US" sz="1200" dirty="0">
                          <a:effectLst/>
                        </a:rPr>
                        <a:t> </a:t>
                      </a:r>
                      <a:r>
                        <a:rPr lang="id-ID" sz="1200" dirty="0" smtClean="0">
                          <a:effectLst/>
                        </a:rPr>
                        <a:t>PPPK</a:t>
                      </a:r>
                      <a:r>
                        <a:rPr lang="en-US" sz="1200" dirty="0" smtClean="0">
                          <a:effectLst/>
                        </a:rPr>
                        <a:t> </a:t>
                      </a:r>
                      <a:r>
                        <a:rPr lang="en-US" sz="1200" dirty="0" err="1">
                          <a:effectLst/>
                        </a:rPr>
                        <a:t>bekerja</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r h="267554">
                <a:tc>
                  <a:txBody>
                    <a:bodyPr/>
                    <a:lstStyle/>
                    <a:p>
                      <a:pPr algn="just">
                        <a:spcAft>
                          <a:spcPts val="0"/>
                        </a:spcAft>
                        <a:tabLst>
                          <a:tab pos="228600" algn="l"/>
                        </a:tabLst>
                      </a:pPr>
                      <a:r>
                        <a:rPr lang="id-ID" sz="1200" dirty="0" smtClean="0">
                          <a:effectLst/>
                        </a:rPr>
                        <a:t>4</a:t>
                      </a:r>
                      <a:r>
                        <a:rPr lang="en-US" sz="1200" dirty="0" smtClean="0">
                          <a:effectLst/>
                        </a:rPr>
                        <a:t>.</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en-US" sz="1200">
                          <a:effectLst/>
                        </a:rPr>
                        <a:t>Tunjangan Keluarga</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id-ID" sz="1200" dirty="0" smtClean="0">
                          <a:effectLst/>
                        </a:rPr>
                        <a:t>PPPK</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r h="267554">
                <a:tc>
                  <a:txBody>
                    <a:bodyPr/>
                    <a:lstStyle/>
                    <a:p>
                      <a:pPr algn="just">
                        <a:spcAft>
                          <a:spcPts val="0"/>
                        </a:spcAft>
                        <a:tabLst>
                          <a:tab pos="228600" algn="l"/>
                        </a:tabLst>
                      </a:pPr>
                      <a:r>
                        <a:rPr lang="id-ID" sz="1200" dirty="0" smtClean="0">
                          <a:effectLst/>
                        </a:rPr>
                        <a:t>5</a:t>
                      </a:r>
                      <a:r>
                        <a:rPr lang="en-US" sz="1200" dirty="0" smtClean="0">
                          <a:effectLst/>
                        </a:rPr>
                        <a:t>.</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en-US" sz="1200">
                          <a:effectLst/>
                        </a:rPr>
                        <a:t>Rekening Hiprada</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en-US" sz="1200" dirty="0" smtClean="0">
                          <a:effectLst/>
                        </a:rPr>
                        <a:t>BKD</a:t>
                      </a:r>
                      <a:r>
                        <a:rPr lang="id-ID" sz="1200" dirty="0" smtClean="0">
                          <a:effectLst/>
                        </a:rPr>
                        <a:t> / Bank Jateng</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r h="267554">
                <a:tc>
                  <a:txBody>
                    <a:bodyPr/>
                    <a:lstStyle/>
                    <a:p>
                      <a:pPr algn="just">
                        <a:spcAft>
                          <a:spcPts val="0"/>
                        </a:spcAft>
                        <a:tabLst>
                          <a:tab pos="228600" algn="l"/>
                        </a:tabLst>
                      </a:pPr>
                      <a:r>
                        <a:rPr lang="id-ID" sz="1200" dirty="0" smtClean="0">
                          <a:effectLst/>
                        </a:rPr>
                        <a:t>6</a:t>
                      </a:r>
                      <a:r>
                        <a:rPr lang="en-US" sz="1200" dirty="0" smtClean="0">
                          <a:effectLst/>
                        </a:rPr>
                        <a:t>.</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en-US" sz="1200" dirty="0">
                          <a:effectLst/>
                        </a:rPr>
                        <a:t>KTP</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id-ID" sz="1200" dirty="0" smtClean="0">
                          <a:effectLst/>
                          <a:latin typeface="+mn-lt"/>
                          <a:ea typeface="+mn-ea"/>
                        </a:rPr>
                        <a:t>PPPK</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r h="267554">
                <a:tc>
                  <a:txBody>
                    <a:bodyPr/>
                    <a:lstStyle/>
                    <a:p>
                      <a:pPr algn="just">
                        <a:spcAft>
                          <a:spcPts val="0"/>
                        </a:spcAft>
                        <a:tabLst>
                          <a:tab pos="228600" algn="l"/>
                        </a:tabLst>
                      </a:pPr>
                      <a:r>
                        <a:rPr lang="en-US" sz="1200" dirty="0" smtClean="0">
                          <a:effectLst/>
                        </a:rPr>
                        <a:t>7</a:t>
                      </a:r>
                      <a:r>
                        <a:rPr lang="id-ID" sz="1200" dirty="0" smtClean="0">
                          <a:effectLst/>
                        </a:rPr>
                        <a:t>.</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en-US" sz="1200">
                          <a:effectLst/>
                        </a:rPr>
                        <a:t>NPWP</a:t>
                      </a:r>
                      <a:endParaRPr lang="en-US"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id-ID" sz="1200" dirty="0" smtClean="0">
                          <a:effectLst/>
                        </a:rPr>
                        <a:t>PPPK</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r h="267554">
                <a:tc>
                  <a:txBody>
                    <a:bodyPr/>
                    <a:lstStyle/>
                    <a:p>
                      <a:pPr algn="just">
                        <a:spcAft>
                          <a:spcPts val="0"/>
                        </a:spcAft>
                        <a:tabLst>
                          <a:tab pos="228600" algn="l"/>
                        </a:tabLst>
                      </a:pPr>
                      <a:r>
                        <a:rPr lang="en-US" sz="1200" dirty="0" smtClean="0">
                          <a:effectLst/>
                        </a:rPr>
                        <a:t>8.</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en-US" sz="1200" dirty="0">
                          <a:effectLst/>
                        </a:rPr>
                        <a:t>SKUMPTK</a:t>
                      </a:r>
                      <a:endParaRPr lang="en-US"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just">
                        <a:spcAft>
                          <a:spcPts val="0"/>
                        </a:spcAft>
                        <a:tabLst>
                          <a:tab pos="228600" algn="l"/>
                        </a:tabLst>
                      </a:pPr>
                      <a:r>
                        <a:rPr lang="id-ID" sz="1200" dirty="0" smtClean="0">
                          <a:effectLst/>
                        </a:rPr>
                        <a:t>PPPK</a:t>
                      </a:r>
                      <a:r>
                        <a:rPr lang="en-US" sz="1200" dirty="0" smtClean="0">
                          <a:effectLst/>
                        </a:rPr>
                        <a:t> </a:t>
                      </a:r>
                      <a:r>
                        <a:rPr lang="en-US" sz="1200" dirty="0" err="1">
                          <a:effectLst/>
                        </a:rPr>
                        <a:t>dan</a:t>
                      </a:r>
                      <a:r>
                        <a:rPr lang="en-US" sz="1200" dirty="0">
                          <a:effectLst/>
                        </a:rPr>
                        <a:t> </a:t>
                      </a:r>
                      <a:r>
                        <a:rPr lang="en-US" sz="1200" dirty="0" err="1">
                          <a:effectLst/>
                        </a:rPr>
                        <a:t>Instansi</a:t>
                      </a:r>
                      <a:endParaRPr lang="en-US" sz="1200" dirty="0">
                        <a:effectLst/>
                        <a:latin typeface="Times New Roman" panose="02020603050405020304" pitchFamily="18" charset="0"/>
                        <a:ea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8110851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801"/>
            <a:ext cx="10515600" cy="1325563"/>
          </a:xfrm>
        </p:spPr>
        <p:txBody>
          <a:bodyPr/>
          <a:lstStyle/>
          <a:p>
            <a:r>
              <a:rPr lang="en-US" dirty="0" err="1" smtClean="0"/>
              <a:t>Keterangan</a:t>
            </a:r>
            <a:r>
              <a:rPr lang="en-US" dirty="0" smtClean="0"/>
              <a:t>:</a:t>
            </a:r>
            <a:endParaRPr lang="en-US" dirty="0"/>
          </a:p>
        </p:txBody>
      </p:sp>
      <p:sp>
        <p:nvSpPr>
          <p:cNvPr id="3" name="Content Placeholder 2"/>
          <p:cNvSpPr>
            <a:spLocks noGrp="1"/>
          </p:cNvSpPr>
          <p:nvPr>
            <p:ph sz="quarter" idx="1"/>
          </p:nvPr>
        </p:nvSpPr>
        <p:spPr>
          <a:xfrm>
            <a:off x="838200" y="1619679"/>
            <a:ext cx="10515600" cy="4351338"/>
          </a:xfrm>
        </p:spPr>
        <p:txBody>
          <a:bodyPr/>
          <a:lstStyle/>
          <a:p>
            <a:r>
              <a:rPr lang="en-US" dirty="0" err="1" smtClean="0"/>
              <a:t>Semua</a:t>
            </a:r>
            <a:r>
              <a:rPr lang="en-US" dirty="0" smtClean="0"/>
              <a:t>  </a:t>
            </a:r>
            <a:r>
              <a:rPr lang="en-US" dirty="0" err="1" smtClean="0"/>
              <a:t>dokumen</a:t>
            </a:r>
            <a:r>
              <a:rPr lang="en-US" dirty="0" smtClean="0"/>
              <a:t> di scan pdf </a:t>
            </a:r>
            <a:r>
              <a:rPr lang="en-US" dirty="0" err="1" smtClean="0"/>
              <a:t>dan</a:t>
            </a:r>
            <a:r>
              <a:rPr lang="en-US" dirty="0" smtClean="0"/>
              <a:t> di </a:t>
            </a:r>
            <a:r>
              <a:rPr lang="en-US" dirty="0" err="1" smtClean="0"/>
              <a:t>unggah</a:t>
            </a:r>
            <a:r>
              <a:rPr lang="en-US" dirty="0" smtClean="0"/>
              <a:t> di </a:t>
            </a:r>
            <a:r>
              <a:rPr lang="en-US" dirty="0" err="1" smtClean="0"/>
              <a:t>aplikasi</a:t>
            </a:r>
            <a:r>
              <a:rPr lang="en-US" dirty="0" smtClean="0"/>
              <a:t> </a:t>
            </a:r>
            <a:r>
              <a:rPr lang="en-US" dirty="0" err="1" smtClean="0"/>
              <a:t>Efile</a:t>
            </a:r>
            <a:r>
              <a:rPr lang="en-US" dirty="0" smtClean="0"/>
              <a:t> </a:t>
            </a:r>
            <a:r>
              <a:rPr lang="en-US" dirty="0" err="1" smtClean="0"/>
              <a:t>sesuai</a:t>
            </a:r>
            <a:r>
              <a:rPr lang="en-US" dirty="0" smtClean="0"/>
              <a:t> </a:t>
            </a:r>
            <a:r>
              <a:rPr lang="en-US" dirty="0" err="1" smtClean="0"/>
              <a:t>ketentuan</a:t>
            </a:r>
            <a:r>
              <a:rPr lang="en-US" dirty="0" smtClean="0"/>
              <a:t> </a:t>
            </a:r>
            <a:r>
              <a:rPr lang="en-US" dirty="0" err="1" smtClean="0"/>
              <a:t>unggahan</a:t>
            </a:r>
            <a:r>
              <a:rPr lang="en-US" dirty="0" smtClean="0"/>
              <a:t> </a:t>
            </a:r>
            <a:r>
              <a:rPr lang="en-US" dirty="0" err="1" smtClean="0"/>
              <a:t>dokumen</a:t>
            </a:r>
            <a:r>
              <a:rPr lang="en-US" dirty="0" smtClean="0"/>
              <a:t> yang </a:t>
            </a:r>
            <a:r>
              <a:rPr lang="en-US" dirty="0" err="1" smtClean="0"/>
              <a:t>telah</a:t>
            </a:r>
            <a:r>
              <a:rPr lang="en-US" dirty="0" smtClean="0"/>
              <a:t> di </a:t>
            </a:r>
            <a:r>
              <a:rPr lang="en-US" dirty="0" err="1" smtClean="0"/>
              <a:t>tentukan</a:t>
            </a:r>
            <a:r>
              <a:rPr lang="en-US" dirty="0" smtClean="0"/>
              <a:t> </a:t>
            </a:r>
            <a:r>
              <a:rPr lang="en-US" dirty="0" err="1" smtClean="0"/>
              <a:t>sebelumnya</a:t>
            </a:r>
            <a:r>
              <a:rPr lang="en-US" dirty="0" smtClean="0"/>
              <a:t>.</a:t>
            </a:r>
          </a:p>
          <a:p>
            <a:pPr marL="0" indent="0">
              <a:buNone/>
            </a:pPr>
            <a:endParaRPr lang="en-US" dirty="0"/>
          </a:p>
        </p:txBody>
      </p:sp>
      <p:graphicFrame>
        <p:nvGraphicFramePr>
          <p:cNvPr id="4" name="Diagram 3"/>
          <p:cNvGraphicFramePr/>
          <p:nvPr>
            <p:extLst>
              <p:ext uri="{D42A27DB-BD31-4B8C-83A1-F6EECF244321}">
                <p14:modId xmlns:p14="http://schemas.microsoft.com/office/powerpoint/2010/main" val="3755717364"/>
              </p:ext>
            </p:extLst>
          </p:nvPr>
        </p:nvGraphicFramePr>
        <p:xfrm>
          <a:off x="2032000" y="3006811"/>
          <a:ext cx="8162878" cy="2970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068511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1865" y="1365160"/>
            <a:ext cx="9798360" cy="4479167"/>
          </a:xfrm>
        </p:spPr>
        <p:txBody>
          <a:bodyPr>
            <a:normAutofit fontScale="90000"/>
          </a:bodyPr>
          <a:lstStyle/>
          <a:p>
            <a:r>
              <a:rPr lang="en-US" sz="3200" dirty="0" smtClean="0"/>
              <a:t/>
            </a:r>
            <a:br>
              <a:rPr lang="en-US" sz="3200" dirty="0" smtClean="0"/>
            </a:br>
            <a:r>
              <a:rPr lang="en-US" sz="3200" dirty="0"/>
              <a:t/>
            </a:r>
            <a:br>
              <a:rPr lang="en-US" sz="3200" dirty="0"/>
            </a:br>
            <a:r>
              <a:rPr lang="en-US" sz="3200" dirty="0" smtClean="0"/>
              <a:t/>
            </a:r>
            <a:br>
              <a:rPr lang="en-US" sz="3200" dirty="0" smtClean="0"/>
            </a:br>
            <a:r>
              <a:rPr lang="en-US" sz="3200" dirty="0"/>
              <a:t/>
            </a:r>
            <a:br>
              <a:rPr lang="en-US" sz="3200" dirty="0"/>
            </a:br>
            <a:r>
              <a:rPr lang="en-US" sz="3200" dirty="0" smtClean="0"/>
              <a:t/>
            </a:r>
            <a:br>
              <a:rPr lang="en-US" sz="3200" dirty="0" smtClean="0"/>
            </a:br>
            <a:r>
              <a:rPr lang="en-US" sz="3200" dirty="0"/>
              <a:t/>
            </a:r>
            <a:br>
              <a:rPr lang="en-US" sz="3200" dirty="0"/>
            </a:br>
            <a:r>
              <a:rPr lang="en-US" sz="3200" dirty="0" smtClean="0"/>
              <a:t/>
            </a:r>
            <a:br>
              <a:rPr lang="en-US" sz="3200" dirty="0" smtClean="0"/>
            </a:br>
            <a:r>
              <a:rPr lang="en-US" sz="3200" dirty="0"/>
              <a:t/>
            </a:r>
            <a:br>
              <a:rPr lang="en-US" sz="3200" dirty="0"/>
            </a:br>
            <a:r>
              <a:rPr lang="en-US" sz="3200" dirty="0" smtClean="0"/>
              <a:t/>
            </a:r>
            <a:br>
              <a:rPr lang="en-US" sz="3200" dirty="0" smtClean="0"/>
            </a:br>
            <a:r>
              <a:rPr lang="en-US" sz="3200" dirty="0" smtClean="0"/>
              <a:t/>
            </a:r>
            <a:br>
              <a:rPr lang="en-US" sz="3200" dirty="0" smtClean="0"/>
            </a:br>
            <a:r>
              <a:rPr lang="en-US" sz="3200" dirty="0"/>
              <a:t/>
            </a:r>
            <a:br>
              <a:rPr lang="en-US" sz="3200" dirty="0"/>
            </a:br>
            <a:r>
              <a:rPr lang="en-US" sz="3200" dirty="0" smtClean="0"/>
              <a:t/>
            </a:r>
            <a:br>
              <a:rPr lang="en-US" sz="3200" dirty="0" smtClean="0"/>
            </a:br>
            <a:r>
              <a:rPr lang="en-US" sz="3200" dirty="0"/>
              <a:t/>
            </a:r>
            <a:br>
              <a:rPr lang="en-US" sz="3200" dirty="0"/>
            </a:br>
            <a:r>
              <a:rPr lang="en-US" sz="3200" dirty="0" smtClean="0"/>
              <a:t/>
            </a:r>
            <a:br>
              <a:rPr lang="en-US" sz="3200" dirty="0" smtClean="0"/>
            </a:br>
            <a:r>
              <a:rPr lang="en-US" sz="3200" dirty="0"/>
              <a:t/>
            </a:r>
            <a:br>
              <a:rPr lang="en-US" sz="3200" dirty="0"/>
            </a:br>
            <a:r>
              <a:rPr lang="en-US" sz="3200" dirty="0" err="1" smtClean="0"/>
              <a:t>Informasi</a:t>
            </a:r>
            <a:r>
              <a:rPr lang="en-US" sz="3200" dirty="0" smtClean="0"/>
              <a:t> </a:t>
            </a:r>
            <a:r>
              <a:rPr lang="en-US" sz="3200" dirty="0" err="1"/>
              <a:t>tambahan</a:t>
            </a:r>
            <a:r>
              <a:rPr lang="en-US" sz="3200" dirty="0"/>
              <a:t>, </a:t>
            </a:r>
            <a:r>
              <a:rPr lang="en-US" sz="3200" dirty="0" err="1"/>
              <a:t>Bagi</a:t>
            </a:r>
            <a:r>
              <a:rPr lang="en-US" sz="3200" dirty="0"/>
              <a:t> P</a:t>
            </a:r>
            <a:r>
              <a:rPr lang="id-ID" sz="3200" dirty="0"/>
              <a:t>PPK </a:t>
            </a:r>
            <a:r>
              <a:rPr lang="en-US" sz="3200" dirty="0"/>
              <a:t>yang </a:t>
            </a:r>
            <a:r>
              <a:rPr lang="en-US" sz="3200" dirty="0" err="1"/>
              <a:t>sudah</a:t>
            </a:r>
            <a:r>
              <a:rPr lang="en-US" sz="3200" dirty="0"/>
              <a:t> </a:t>
            </a:r>
            <a:r>
              <a:rPr lang="en-US" sz="3200" dirty="0" err="1"/>
              <a:t>memiliki</a:t>
            </a:r>
            <a:r>
              <a:rPr lang="en-US" sz="3200" dirty="0"/>
              <a:t> </a:t>
            </a:r>
            <a:r>
              <a:rPr lang="en-US" sz="3200" dirty="0" err="1"/>
              <a:t>kartu</a:t>
            </a:r>
            <a:r>
              <a:rPr lang="en-US" sz="3200" dirty="0"/>
              <a:t> BPJS </a:t>
            </a:r>
            <a:r>
              <a:rPr lang="en-US" sz="3200" dirty="0" err="1" smtClean="0"/>
              <a:t>Kesehatan</a:t>
            </a:r>
            <a:r>
              <a:rPr lang="en-US" sz="3200" dirty="0" smtClean="0"/>
              <a:t> </a:t>
            </a:r>
            <a:r>
              <a:rPr lang="en-US" sz="3200" dirty="0" err="1" smtClean="0"/>
              <a:t>diharapkan</a:t>
            </a:r>
            <a:r>
              <a:rPr lang="en-US" sz="3200" dirty="0" smtClean="0"/>
              <a:t> </a:t>
            </a:r>
            <a:r>
              <a:rPr lang="en-US" sz="3200" dirty="0" err="1" smtClean="0"/>
              <a:t>dapat</a:t>
            </a:r>
            <a:r>
              <a:rPr lang="en-US" sz="3200" dirty="0" smtClean="0"/>
              <a:t> </a:t>
            </a:r>
            <a:r>
              <a:rPr lang="en-US" sz="3200" dirty="0" err="1"/>
              <a:t>mengecek</a:t>
            </a:r>
            <a:r>
              <a:rPr lang="en-US" sz="3200" dirty="0"/>
              <a:t> </a:t>
            </a:r>
            <a:r>
              <a:rPr lang="en-US" sz="3200" dirty="0" err="1"/>
              <a:t>keaktifan</a:t>
            </a:r>
            <a:r>
              <a:rPr lang="en-US" sz="3200" dirty="0"/>
              <a:t> </a:t>
            </a:r>
            <a:r>
              <a:rPr lang="en-US" sz="3200" dirty="0" err="1"/>
              <a:t>kartunya</a:t>
            </a:r>
            <a:r>
              <a:rPr lang="en-US" sz="3200" dirty="0"/>
              <a:t> </a:t>
            </a:r>
            <a:r>
              <a:rPr lang="en-US" sz="3200" dirty="0" err="1"/>
              <a:t>ke</a:t>
            </a:r>
            <a:r>
              <a:rPr lang="en-US" sz="3200" dirty="0"/>
              <a:t> </a:t>
            </a:r>
            <a:r>
              <a:rPr lang="en-US" sz="3200" dirty="0" err="1"/>
              <a:t>kantor</a:t>
            </a:r>
            <a:r>
              <a:rPr lang="en-US" sz="3200" dirty="0"/>
              <a:t> </a:t>
            </a:r>
            <a:r>
              <a:rPr lang="en-US" sz="3200" dirty="0" smtClean="0"/>
              <a:t>BPJS </a:t>
            </a:r>
            <a:r>
              <a:rPr lang="en-US" sz="3200" dirty="0" err="1" smtClean="0"/>
              <a:t>kesehatan</a:t>
            </a:r>
            <a:r>
              <a:rPr lang="en-US" sz="3200" dirty="0" smtClean="0"/>
              <a:t> </a:t>
            </a:r>
            <a:r>
              <a:rPr lang="en-US" sz="3200" dirty="0" err="1"/>
              <a:t>terdekat</a:t>
            </a:r>
            <a:r>
              <a:rPr lang="en-US" sz="3200" dirty="0"/>
              <a:t> </a:t>
            </a:r>
            <a:r>
              <a:rPr lang="en-US" sz="3200" dirty="0" err="1"/>
              <a:t>dan</a:t>
            </a:r>
            <a:r>
              <a:rPr lang="en-US" sz="3200" dirty="0"/>
              <a:t> </a:t>
            </a:r>
            <a:r>
              <a:rPr lang="en-US" sz="3200" dirty="0" err="1"/>
              <a:t>menyel</a:t>
            </a:r>
            <a:r>
              <a:rPr lang="id-ID" sz="3200" dirty="0"/>
              <a:t>e</a:t>
            </a:r>
            <a:r>
              <a:rPr lang="en-US" sz="3200" dirty="0"/>
              <a:t>s</a:t>
            </a:r>
            <a:r>
              <a:rPr lang="id-ID" sz="3200" dirty="0"/>
              <a:t>a</a:t>
            </a:r>
            <a:r>
              <a:rPr lang="en-US" sz="3200" dirty="0" err="1"/>
              <a:t>ikan</a:t>
            </a:r>
            <a:r>
              <a:rPr lang="en-US" sz="3200" dirty="0"/>
              <a:t> </a:t>
            </a:r>
            <a:r>
              <a:rPr lang="en-US" sz="3200" dirty="0" err="1"/>
              <a:t>kemungkinan</a:t>
            </a:r>
            <a:r>
              <a:rPr lang="en-US" sz="3200" dirty="0"/>
              <a:t> </a:t>
            </a:r>
            <a:r>
              <a:rPr lang="en-US" sz="3200" dirty="0" err="1"/>
              <a:t>memiliki</a:t>
            </a:r>
            <a:r>
              <a:rPr lang="en-US" sz="3200" dirty="0"/>
              <a:t> </a:t>
            </a:r>
            <a:r>
              <a:rPr lang="en-US" sz="3200" dirty="0" err="1"/>
              <a:t>tanggungan</a:t>
            </a:r>
            <a:r>
              <a:rPr lang="en-US" sz="3200" dirty="0"/>
              <a:t> agar </a:t>
            </a:r>
            <a:r>
              <a:rPr lang="en-US" sz="3200" dirty="0" err="1"/>
              <a:t>kartu</a:t>
            </a:r>
            <a:r>
              <a:rPr lang="en-US" sz="3200" dirty="0"/>
              <a:t> </a:t>
            </a:r>
            <a:r>
              <a:rPr lang="en-US" sz="3200" dirty="0" err="1"/>
              <a:t>bisa</a:t>
            </a:r>
            <a:r>
              <a:rPr lang="en-US" sz="3200" dirty="0"/>
              <a:t> </a:t>
            </a:r>
            <a:r>
              <a:rPr lang="en-US" sz="3200" dirty="0" err="1"/>
              <a:t>langsung</a:t>
            </a:r>
            <a:r>
              <a:rPr lang="en-US" sz="3200" dirty="0"/>
              <a:t> </a:t>
            </a:r>
            <a:r>
              <a:rPr lang="en-US" sz="3200" dirty="0" err="1"/>
              <a:t>aktif</a:t>
            </a:r>
            <a:r>
              <a:rPr lang="en-US" sz="3200" dirty="0"/>
              <a:t> </a:t>
            </a:r>
            <a:r>
              <a:rPr lang="en-US" sz="3200" dirty="0" err="1"/>
              <a:t>ketika</a:t>
            </a:r>
            <a:r>
              <a:rPr lang="en-US" sz="3200" dirty="0"/>
              <a:t> </a:t>
            </a:r>
            <a:r>
              <a:rPr lang="en-US" sz="3200" dirty="0" err="1"/>
              <a:t>digunakan</a:t>
            </a:r>
            <a:r>
              <a:rPr lang="en-US" sz="3200" dirty="0" smtClean="0"/>
              <a:t>.</a:t>
            </a:r>
            <a:br>
              <a:rPr lang="en-US" sz="3200" dirty="0" smtClean="0"/>
            </a:br>
            <a:r>
              <a:rPr lang="en-US" sz="3200" dirty="0" err="1" smtClean="0"/>
              <a:t>Bagi</a:t>
            </a:r>
            <a:r>
              <a:rPr lang="en-US" sz="3200" dirty="0" smtClean="0"/>
              <a:t> yang </a:t>
            </a:r>
            <a:r>
              <a:rPr lang="en-US" sz="3200" dirty="0" err="1" smtClean="0"/>
              <a:t>belum</a:t>
            </a:r>
            <a:r>
              <a:rPr lang="en-US" sz="3200" dirty="0" smtClean="0"/>
              <a:t> </a:t>
            </a:r>
            <a:r>
              <a:rPr lang="en-US" sz="3200" dirty="0" err="1" smtClean="0"/>
              <a:t>memiliki</a:t>
            </a:r>
            <a:r>
              <a:rPr lang="en-US" sz="3200" dirty="0" smtClean="0"/>
              <a:t> </a:t>
            </a:r>
            <a:r>
              <a:rPr lang="en-US" sz="3200" dirty="0" err="1" smtClean="0"/>
              <a:t>kartu</a:t>
            </a:r>
            <a:r>
              <a:rPr lang="en-US" sz="3200" dirty="0" smtClean="0"/>
              <a:t> </a:t>
            </a:r>
            <a:r>
              <a:rPr lang="en-US" sz="3200" dirty="0" err="1" smtClean="0"/>
              <a:t>bpjs</a:t>
            </a:r>
            <a:r>
              <a:rPr lang="en-US" sz="3200" dirty="0"/>
              <a:t> </a:t>
            </a:r>
            <a:r>
              <a:rPr lang="en-US" sz="3200" dirty="0" err="1" smtClean="0"/>
              <a:t>kesehatan</a:t>
            </a:r>
            <a:r>
              <a:rPr lang="en-US" sz="3200" dirty="0" smtClean="0"/>
              <a:t> </a:t>
            </a:r>
            <a:r>
              <a:rPr lang="en-US" sz="3200" dirty="0" err="1" smtClean="0"/>
              <a:t>dapat</a:t>
            </a:r>
            <a:r>
              <a:rPr lang="en-US" sz="3200" dirty="0" smtClean="0"/>
              <a:t> </a:t>
            </a:r>
            <a:r>
              <a:rPr lang="en-US" sz="3200" dirty="0" err="1" smtClean="0"/>
              <a:t>difasilitasi</a:t>
            </a:r>
            <a:r>
              <a:rPr lang="en-US" sz="3200" dirty="0" smtClean="0"/>
              <a:t> </a:t>
            </a:r>
            <a:r>
              <a:rPr lang="en-US" sz="3200" dirty="0" err="1" smtClean="0"/>
              <a:t>oleh</a:t>
            </a:r>
            <a:r>
              <a:rPr lang="en-US" sz="3200" dirty="0" smtClean="0"/>
              <a:t> </a:t>
            </a:r>
            <a:r>
              <a:rPr lang="en-US" sz="3200" dirty="0" err="1" smtClean="0"/>
              <a:t>bkd</a:t>
            </a:r>
            <a:r>
              <a:rPr lang="en-US" sz="3200" dirty="0" smtClean="0"/>
              <a:t> </a:t>
            </a:r>
            <a:r>
              <a:rPr lang="en-US" sz="3200" dirty="0" err="1" smtClean="0"/>
              <a:t>provinsi</a:t>
            </a:r>
            <a:r>
              <a:rPr lang="en-US" sz="3200" dirty="0" smtClean="0"/>
              <a:t> </a:t>
            </a:r>
            <a:r>
              <a:rPr lang="en-US" sz="3200" dirty="0" err="1" smtClean="0"/>
              <a:t>jawa</a:t>
            </a:r>
            <a:r>
              <a:rPr lang="en-US" sz="3200" dirty="0" smtClean="0"/>
              <a:t> </a:t>
            </a:r>
            <a:r>
              <a:rPr lang="en-US" sz="3200" dirty="0" err="1" smtClean="0"/>
              <a:t>tengah</a:t>
            </a:r>
            <a:r>
              <a:rPr lang="en-US" sz="3200" dirty="0" smtClean="0"/>
              <a:t> </a:t>
            </a:r>
            <a:br>
              <a:rPr lang="en-US" sz="3200" dirty="0" smtClean="0"/>
            </a:br>
            <a:r>
              <a:rPr lang="en-US" sz="3200" dirty="0"/>
              <a:t/>
            </a:r>
            <a:br>
              <a:rPr lang="en-US" sz="3200" dirty="0"/>
            </a:br>
            <a:endParaRPr lang="en-US" dirty="0"/>
          </a:p>
        </p:txBody>
      </p:sp>
    </p:spTree>
    <p:extLst>
      <p:ext uri="{BB962C8B-B14F-4D97-AF65-F5344CB8AC3E}">
        <p14:creationId xmlns:p14="http://schemas.microsoft.com/office/powerpoint/2010/main" val="5079376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sz="quarter" idx="1"/>
          </p:nvPr>
        </p:nvSpPr>
        <p:spPr>
          <a:xfrm>
            <a:off x="1137634" y="969135"/>
            <a:ext cx="9956800" cy="4873752"/>
          </a:xfrm>
        </p:spPr>
        <p:txBody>
          <a:bodyPr>
            <a:normAutofit/>
          </a:bodyPr>
          <a:lstStyle/>
          <a:p>
            <a:pPr marL="0" indent="0">
              <a:buNone/>
            </a:pPr>
            <a:r>
              <a:rPr lang="en-US" sz="2800" dirty="0" smtClean="0">
                <a:solidFill>
                  <a:srgbClr val="FF0000"/>
                </a:solidFill>
              </a:rPr>
              <a:t>Se</a:t>
            </a:r>
            <a:r>
              <a:rPr lang="id-ID" sz="2800" dirty="0" smtClean="0">
                <a:solidFill>
                  <a:srgbClr val="FF0000"/>
                </a:solidFill>
              </a:rPr>
              <a:t>makin cepat mengunggah dokumen ke aplikasi akan semakin cepat pula proses selanjutnya akan dilaksanakan.</a:t>
            </a:r>
            <a:endParaRPr lang="en-US" sz="2800" dirty="0">
              <a:solidFill>
                <a:srgbClr val="FF0000"/>
              </a:solidFill>
            </a:endParaRPr>
          </a:p>
        </p:txBody>
      </p:sp>
    </p:spTree>
    <p:extLst>
      <p:ext uri="{BB962C8B-B14F-4D97-AF65-F5344CB8AC3E}">
        <p14:creationId xmlns:p14="http://schemas.microsoft.com/office/powerpoint/2010/main" val="3029829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quarter" idx="1"/>
          </p:nvPr>
        </p:nvSpPr>
        <p:spPr>
          <a:xfrm>
            <a:off x="1728600" y="2079812"/>
            <a:ext cx="8915400" cy="3777622"/>
          </a:xfrm>
        </p:spPr>
        <p:txBody>
          <a:bodyPr>
            <a:normAutofit/>
          </a:bodyPr>
          <a:lstStyle/>
          <a:p>
            <a:pPr marL="0" indent="0" algn="ctr">
              <a:buNone/>
            </a:pPr>
            <a:endParaRPr lang="en-US" sz="6000" dirty="0" smtClean="0"/>
          </a:p>
          <a:p>
            <a:pPr marL="0" indent="0" algn="ctr">
              <a:buNone/>
            </a:pPr>
            <a:r>
              <a:rPr lang="en-US" sz="6000" dirty="0" smtClean="0"/>
              <a:t>TERIMA KASIH</a:t>
            </a:r>
            <a:endParaRPr lang="en-US" sz="6000" dirty="0"/>
          </a:p>
        </p:txBody>
      </p:sp>
    </p:spTree>
    <p:extLst>
      <p:ext uri="{BB962C8B-B14F-4D97-AF65-F5344CB8AC3E}">
        <p14:creationId xmlns:p14="http://schemas.microsoft.com/office/powerpoint/2010/main" val="35596347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Oriel</Template>
  <TotalTime>823</TotalTime>
  <Words>280</Words>
  <Application>Microsoft Office PowerPoint</Application>
  <PresentationFormat>Widescreen</PresentationFormat>
  <Paragraphs>72</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Calibri</vt:lpstr>
      <vt:lpstr>Century Schoolbook</vt:lpstr>
      <vt:lpstr>Tahoma</vt:lpstr>
      <vt:lpstr>Times New Roman</vt:lpstr>
      <vt:lpstr>Wingdings</vt:lpstr>
      <vt:lpstr>Wingdings 2</vt:lpstr>
      <vt:lpstr>Oriel</vt:lpstr>
      <vt:lpstr>Pemberkasan Penggajian PPPK PROVINSI JAWA TENGAH formasi tahun 2021</vt:lpstr>
      <vt:lpstr>PowerPoint Presentation</vt:lpstr>
      <vt:lpstr>PowerPoint Presentation</vt:lpstr>
      <vt:lpstr>PowerPoint Presentation</vt:lpstr>
      <vt:lpstr>Informasi terkait dokumen pendukung penggajian</vt:lpstr>
      <vt:lpstr>Keterangan:</vt:lpstr>
      <vt:lpstr>               Informasi tambahan, Bagi PPPK yang sudah memiliki kartu BPJS Kesehatan diharapkan dapat mengecek keaktifan kartunya ke kantor BPJS kesehatan terdekat dan menyelesaikan kemungkinan memiliki tanggungan agar kartu bisa langsung aktif ketika digunakan. Bagi yang belum memiliki kartu bpjs kesehatan dapat difasilitasi oleh bkd provinsi jawa tengah   </vt:lpstr>
      <vt:lpstr>PowerPoint Presentation</vt:lpstr>
      <vt:lpstr>PowerPoint Presentation</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Pemberkasan Penggajian CPNS Provinsi Jawa Tengah Formasi Umum Tahun 2019</dc:title>
  <dc:creator>User</dc:creator>
  <cp:lastModifiedBy>User</cp:lastModifiedBy>
  <cp:revision>41</cp:revision>
  <cp:lastPrinted>2022-02-09T06:39:14Z</cp:lastPrinted>
  <dcterms:created xsi:type="dcterms:W3CDTF">2020-12-29T04:29:07Z</dcterms:created>
  <dcterms:modified xsi:type="dcterms:W3CDTF">2022-04-27T04:56:38Z</dcterms:modified>
</cp:coreProperties>
</file>